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matic SC" charset="-79"/>
      <p:regular r:id="rId14"/>
      <p:bold r:id="rId15"/>
    </p:embeddedFont>
    <p:embeddedFont>
      <p:font typeface="Source Code Pro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976e55783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976e55783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97b319e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97b319e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976e55783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976e55783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976e55783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976e55783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976e5578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976e55783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976e55783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976e55783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976e55783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976e55783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976e55783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976e55783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976e55783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976e55783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976e5578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976e5578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Planning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Valentine’s Day Carnation Sale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29, 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will the event be evaluated?</a:t>
            </a: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-Gain feedback from Spanish Club </a:t>
            </a:r>
            <a:r>
              <a:rPr lang="en" dirty="0" smtClean="0">
                <a:solidFill>
                  <a:schemeClr val="accent1"/>
                </a:solidFill>
              </a:rPr>
              <a:t>members via Google Form link about the sale.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Next Meeting</a:t>
            </a:r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</a:rPr>
              <a:t>Wednesday </a:t>
            </a:r>
            <a:endParaRPr sz="48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</a:rPr>
              <a:t>12/12/18 </a:t>
            </a:r>
            <a:endParaRPr sz="48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000000"/>
                </a:solidFill>
              </a:rPr>
              <a:t>@ 3:15-4:30</a:t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Event, Valentine’s Day Carnation Flower Sale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Due: Thursday, February 14, 2019	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635975"/>
            <a:ext cx="8520600" cy="29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Objective</a:t>
            </a:r>
            <a:r>
              <a:rPr lang="en">
                <a:solidFill>
                  <a:srgbClr val="000000"/>
                </a:solidFill>
              </a:rPr>
              <a:t>: To sell a minimum of 12 carnations per student prior to Valentine’s Day.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Keep in mind: </a:t>
            </a:r>
            <a:r>
              <a:rPr lang="en">
                <a:solidFill>
                  <a:srgbClr val="000000"/>
                </a:solidFill>
              </a:rPr>
              <a:t>There is 133 students in the Spanish Club.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Leader	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Creates an inspiring vision. 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Motivates and inspires people to engage with that vision. 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Manages delivery of that vision.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Carnation Event Leader: </a:t>
            </a:r>
            <a:r>
              <a:rPr lang="en" dirty="0" smtClean="0">
                <a:solidFill>
                  <a:schemeClr val="accent1"/>
                </a:solidFill>
              </a:rPr>
              <a:t>Rubi </a:t>
            </a:r>
            <a:r>
              <a:rPr lang="en" dirty="0">
                <a:solidFill>
                  <a:schemeClr val="accent1"/>
                </a:solidFill>
              </a:rPr>
              <a:t>Gutierrez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Workflow-Tasks to be done &amp; by Who?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6274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-Find how much are the carnations in bulk (1600)-</a:t>
            </a:r>
            <a:r>
              <a:rPr lang="en" sz="1400" b="1" dirty="0">
                <a:solidFill>
                  <a:srgbClr val="000000"/>
                </a:solidFill>
              </a:rPr>
              <a:t>Sandra, Joram, Adonay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	Details about flower (pink, white, and red)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   </a:t>
            </a:r>
            <a:r>
              <a:rPr lang="en" sz="1400" dirty="0" smtClean="0">
                <a:solidFill>
                  <a:srgbClr val="000000"/>
                </a:solidFill>
              </a:rPr>
              <a:t>	How </a:t>
            </a:r>
            <a:r>
              <a:rPr lang="en" sz="1400" dirty="0">
                <a:solidFill>
                  <a:srgbClr val="000000"/>
                </a:solidFill>
              </a:rPr>
              <a:t>quick is </a:t>
            </a:r>
            <a:r>
              <a:rPr lang="en" sz="1400" dirty="0" smtClean="0">
                <a:solidFill>
                  <a:srgbClr val="000000"/>
                </a:solidFill>
              </a:rPr>
              <a:t>shipping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 smtClean="0">
                <a:solidFill>
                  <a:srgbClr val="000000"/>
                </a:solidFill>
              </a:rPr>
              <a:t>	</a:t>
            </a:r>
            <a:r>
              <a:rPr lang="en" sz="1400" dirty="0" smtClean="0">
                <a:solidFill>
                  <a:srgbClr val="000000"/>
                </a:solidFill>
              </a:rPr>
              <a:t>Return policy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-Gain feedback from Spanish Club members on sale- </a:t>
            </a:r>
            <a:r>
              <a:rPr lang="en" sz="1400" b="1" dirty="0">
                <a:solidFill>
                  <a:srgbClr val="000000"/>
                </a:solidFill>
              </a:rPr>
              <a:t>Daniel, Carlos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-Find how much are the cards to go with the carnations (1600)- </a:t>
            </a:r>
            <a:r>
              <a:rPr lang="en" sz="1400" b="1" dirty="0">
                <a:solidFill>
                  <a:srgbClr val="000000"/>
                </a:solidFill>
              </a:rPr>
              <a:t>Jackie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-Decide who is going to deliver the carnations during 3rd block.-</a:t>
            </a:r>
            <a:r>
              <a:rPr lang="en" sz="1400" b="1" dirty="0">
                <a:solidFill>
                  <a:srgbClr val="000000"/>
                </a:solidFill>
              </a:rPr>
              <a:t>Joram, Rubi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-speak to AgriScience teacher to see if she can hold.-</a:t>
            </a:r>
            <a:r>
              <a:rPr lang="en" sz="1400" b="1" dirty="0">
                <a:solidFill>
                  <a:srgbClr val="000000"/>
                </a:solidFill>
              </a:rPr>
              <a:t>Joanna Colchado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Timeline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All information gathered by 12/12/19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Next meeting 12/12/19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Order to be submitted early Jan.2019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Start selling carnation cards on 1/21/19-until 2/8/19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Receive flowers the day before Valentine’s 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</a:rPr>
              <a:t>Deliver carnations during 3</a:t>
            </a:r>
            <a:r>
              <a:rPr lang="en" baseline="30000" dirty="0" smtClean="0">
                <a:solidFill>
                  <a:schemeClr val="accent1"/>
                </a:solidFill>
              </a:rPr>
              <a:t>rd</a:t>
            </a:r>
            <a:r>
              <a:rPr lang="en" dirty="0" smtClean="0">
                <a:solidFill>
                  <a:schemeClr val="accent1"/>
                </a:solidFill>
              </a:rPr>
              <a:t> block on Valentine’s Day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Assigning of tasks to other subgroups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5386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Advertising and Photos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-Announcement (Mon and Wed from 1/21-2/8)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-Publish </a:t>
            </a:r>
            <a:r>
              <a:rPr lang="en" dirty="0" smtClean="0">
                <a:solidFill>
                  <a:srgbClr val="000000"/>
                </a:solidFill>
              </a:rPr>
              <a:t>on </a:t>
            </a:r>
            <a:r>
              <a:rPr lang="en" dirty="0">
                <a:solidFill>
                  <a:srgbClr val="000000"/>
                </a:solidFill>
              </a:rPr>
              <a:t>Webpage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-Posters around the school (2 per hall)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-Google Slide for Cafeteria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-Social Media (SnapChat, Instagram, Twitter)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Budget with estimated cost per item &amp; total cost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dirty="0" smtClean="0">
                <a:solidFill>
                  <a:schemeClr val="accent1"/>
                </a:solidFill>
              </a:rPr>
              <a:t>To be completed by </a:t>
            </a:r>
            <a:r>
              <a:rPr lang="en" b="1" dirty="0" smtClean="0">
                <a:solidFill>
                  <a:srgbClr val="000000"/>
                </a:solidFill>
              </a:rPr>
              <a:t>Sandra, Joram, Adonay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likely to participate in this event? 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>
                <a:solidFill>
                  <a:schemeClr val="accent1"/>
                </a:solidFill>
              </a:rPr>
              <a:t>Teachers</a:t>
            </a:r>
            <a:endParaRPr dirty="0">
              <a:solidFill>
                <a:schemeClr val="accent1"/>
              </a:solidFill>
            </a:endParaRPr>
          </a:p>
          <a:p>
            <a:pPr marL="0" indent="0">
              <a:spcBef>
                <a:spcPts val="1600"/>
              </a:spcBef>
            </a:pPr>
            <a:r>
              <a:rPr lang="en" dirty="0">
                <a:solidFill>
                  <a:schemeClr val="accent1"/>
                </a:solidFill>
              </a:rPr>
              <a:t>Students</a:t>
            </a:r>
            <a:endParaRPr dirty="0">
              <a:solidFill>
                <a:schemeClr val="accent1"/>
              </a:solidFill>
            </a:endParaRPr>
          </a:p>
          <a:p>
            <a:pPr marL="0" indent="0">
              <a:spcBef>
                <a:spcPts val="1600"/>
              </a:spcBef>
            </a:pPr>
            <a:r>
              <a:rPr lang="en" dirty="0">
                <a:solidFill>
                  <a:schemeClr val="accent1"/>
                </a:solidFill>
              </a:rPr>
              <a:t>Parents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 of event and plans to mitigate identified risks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8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-Flowers do not arrive on time.Use US vendor only and emphasize the importance of arriving on time the day before Valentine.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-Enough cards to sell. Sell on Valentine’s Day at the caf.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-Collect cards same day they sell with money.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-Broken flowers, buy 5% extra, and if they are not broken, sell the remaining in the cafeteria.</a:t>
            </a:r>
            <a:endParaRPr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-To avoid flowers from dying overnight, speak to AgriScience teacher to see if she can hold.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353</Words>
  <Application>Microsoft Office PowerPoint</Application>
  <PresentationFormat>On-screen Show (16:9)</PresentationFormat>
  <Paragraphs>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Amatic SC</vt:lpstr>
      <vt:lpstr>Source Code Pro</vt:lpstr>
      <vt:lpstr>Beach Day</vt:lpstr>
      <vt:lpstr>Event Planning Valentine’s Day Carnation Sale</vt:lpstr>
      <vt:lpstr>First Event, Valentine’s Day Carnation Flower Sale Due: Thursday, February 14, 2019 </vt:lpstr>
      <vt:lpstr>Event Leader </vt:lpstr>
      <vt:lpstr>Event Workflow-Tasks to be done &amp; by Who?</vt:lpstr>
      <vt:lpstr>Event Timeline</vt:lpstr>
      <vt:lpstr>Assigning of tasks to other subgroups</vt:lpstr>
      <vt:lpstr>Event Budget with estimated cost per item &amp; total cost</vt:lpstr>
      <vt:lpstr>Who is likely to participate in this event? </vt:lpstr>
      <vt:lpstr>Risks of event and plans to mitigate identified risks</vt:lpstr>
      <vt:lpstr>How will the event be evaluated?</vt:lpstr>
      <vt:lpstr>Our Next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Planning Valentine’s Day Carnation Sale</dc:title>
  <dc:creator>De Avila</dc:creator>
  <cp:lastModifiedBy>De Avila</cp:lastModifiedBy>
  <cp:revision>2</cp:revision>
  <dcterms:modified xsi:type="dcterms:W3CDTF">2018-11-30T15:10:28Z</dcterms:modified>
</cp:coreProperties>
</file>