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Playfair Display" charset="0"/>
      <p:regular r:id="rId11"/>
      <p:bold r:id="rId12"/>
      <p:italic r:id="rId13"/>
      <p:boldItalic r:id="rId14"/>
    </p:embeddedFont>
    <p:embeddedFont>
      <p:font typeface="Lato" pitchFamily="34" charset="0"/>
      <p:regular r:id="rId15"/>
    </p:embeddedFont>
    <p:embeddedFont>
      <p:font typeface="Amatic SC" charset="-79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9e2392b14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9e2392b14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9e2392b1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9e2392b1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9e2392b14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9e2392b14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9e2392b14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9e2392b14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9e2392b14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9e2392b14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9e2392b14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9e2392b14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9e2392b14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9e2392b14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6666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t="9290" b="9290"/>
          <a:stretch/>
        </p:blipFill>
        <p:spPr>
          <a:xfrm>
            <a:off x="228013" y="145575"/>
            <a:ext cx="8687974" cy="35664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133450" y="3954675"/>
            <a:ext cx="8952600" cy="6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VALENTINE’S DAY CARNATION SALE</a:t>
            </a:r>
            <a:endParaRPr sz="3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Next meeting is 01/08/18</a:t>
            </a:r>
            <a:endParaRPr sz="3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79000" y="4658275"/>
            <a:ext cx="2717400" cy="4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620275" y="4961525"/>
            <a:ext cx="6987300" cy="8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/>
        </p:nvSpPr>
        <p:spPr>
          <a:xfrm>
            <a:off x="133450" y="3954675"/>
            <a:ext cx="8952600" cy="11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Flores para el día de San Valentín </a:t>
            </a:r>
            <a:endParaRPr sz="3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Empieza: el 21 de enero Termina: el 8 de febrero </a:t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Carnation Flower Sale 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Due: Thursday, February 14, 2019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Objective: </a:t>
            </a:r>
            <a:r>
              <a:rPr lang="en"/>
              <a:t>To sell a minimum of 12 carnations per student prior to Valentine’s Day. The price per flower is $1 dollar. Selling starts 1/21/19 until 2/8/19. The carnations will be deliver during 3rd block.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Event Leaders:</a:t>
            </a:r>
            <a:endParaRPr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 Google Slides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Duties: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Sent slides to Mrs. Roberts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Preparing the slides and making it creative and fun.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Updating the ppt with information. 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Niya Johnson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Amirah Barkley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Indonesia Soto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Event Leaders:</a:t>
            </a:r>
            <a:endParaRPr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Posters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Duties: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Oversee the creation of the posters.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least 14 posters (2 per hall)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Half in Spanish and half in English.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sure the posters go up NO LATER than Tuesday 01/08.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sure the posters are organized and have no mistakes.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sure the posters are removed by 02/08. 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Emely Gil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Allison Cardenas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Event Leaders:</a:t>
            </a:r>
            <a:endParaRPr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Instagram - 1234SLHS</a:t>
            </a:r>
            <a:endParaRPr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Snapchat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Duties: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an Instagram for Spanish Club.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the information out to the students.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sure the add information is shared on the google slide presentation for Mrs. Roberts.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and make fun polls, etc to make it active and fun. 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Amirah Barkley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Indonesia Soto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Event Leaders:</a:t>
            </a:r>
            <a:endParaRPr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Instagram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Duties: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Twitter.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the information out to the students.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sure the add information is shared on the google slide presentation for Mrs. Roberts.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tweets with all of the information. 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Niya Johnson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Meeting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8288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 Thursday January 3rd </a:t>
            </a:r>
            <a:endParaRPr sz="3000"/>
          </a:p>
          <a:p>
            <a:pPr marL="182880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@ 3:20- 4:20pm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Put up the posters: Tuesday January 8th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/>
        </p:nvSpPr>
        <p:spPr>
          <a:xfrm>
            <a:off x="774475" y="714775"/>
            <a:ext cx="7254300" cy="38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Announcement: Valentine day is approaching, and the Spanish Club is hosting their first annual flower sell.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You don't want to miss the opportunity, to send your favorite teacher, friend, or loved one a flower. Get yours today or tomorrow in the cafeteria through the Spanish Club for only a dollar.      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On-screen Show (16:9)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Playfair Display</vt:lpstr>
      <vt:lpstr>Lato</vt:lpstr>
      <vt:lpstr>Amatic SC</vt:lpstr>
      <vt:lpstr>Coral</vt:lpstr>
      <vt:lpstr>Slide 1</vt:lpstr>
      <vt:lpstr>Carnation Flower Sale </vt:lpstr>
      <vt:lpstr>Event Leaders:  Google Slides</vt:lpstr>
      <vt:lpstr>Event Leaders: Posters</vt:lpstr>
      <vt:lpstr>Event Leaders: Instagram - 1234SLHS Snapchat</vt:lpstr>
      <vt:lpstr>Event Leaders: Instagram</vt:lpstr>
      <vt:lpstr>Next Meeting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 Avila</dc:creator>
  <cp:lastModifiedBy>De Avila</cp:lastModifiedBy>
  <cp:revision>1</cp:revision>
  <dcterms:modified xsi:type="dcterms:W3CDTF">2019-01-10T18:08:46Z</dcterms:modified>
</cp:coreProperties>
</file>