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6C1DA466-D1E4-4207-8CBB-F75DB4F67F05}">
  <a:tblStyle styleId="{6C1DA466-D1E4-4207-8CBB-F75DB4F67F0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4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d78a471b6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d78a471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d78a471b6_0_4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d78a471b6_0_4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d78a471b6_0_13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d78a471b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10 minute mini lesson for this section - 5 minutes to explore sites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d78a471b6_0_4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4d78a471b6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d78a471b6_0_4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d78a471b6_0_4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d78a471b6_0_4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d78a471b6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d78a471b6_0_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d78a471b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d78a471b6_0_4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d78a471b6_0_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d78a471b6_0_1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d78a471b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d78a471b6_0_1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d78a471b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c75f8101a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c75f8101a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d78a471b6_0_2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4d78a471b6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d78a471b6_0_4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4d78a471b6_0_4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d78a471b6_0_2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d78a471b6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p:cSld name="TITLE_1">
    <p:spTree>
      <p:nvGrpSpPr>
        <p:cNvPr id="1" name="Shape 50"/>
        <p:cNvGrpSpPr/>
        <p:nvPr/>
      </p:nvGrpSpPr>
      <p:grpSpPr>
        <a:xfrm>
          <a:off x="0" y="0"/>
          <a:ext cx="0" cy="0"/>
          <a:chOff x="0" y="0"/>
          <a:chExt cx="0" cy="0"/>
        </a:xfrm>
      </p:grpSpPr>
      <p:sp>
        <p:nvSpPr>
          <p:cNvPr id="51" name="Google Shape;51;p13"/>
          <p:cNvSpPr/>
          <p:nvPr/>
        </p:nvSpPr>
        <p:spPr>
          <a:xfrm>
            <a:off x="0" y="0"/>
            <a:ext cx="9144093" cy="5143522"/>
          </a:xfrm>
          <a:custGeom>
            <a:avLst/>
            <a:gdLst/>
            <a:ahLst/>
            <a:cxnLst/>
            <a:rect l="l" t="t" r="r" b="b"/>
            <a:pathLst>
              <a:path w="94269" h="53026" extrusionOk="0">
                <a:moveTo>
                  <a:pt x="49675" y="4677"/>
                </a:moveTo>
                <a:lnTo>
                  <a:pt x="49730" y="5469"/>
                </a:lnTo>
                <a:lnTo>
                  <a:pt x="49748" y="6408"/>
                </a:lnTo>
                <a:lnTo>
                  <a:pt x="49785" y="7660"/>
                </a:lnTo>
                <a:lnTo>
                  <a:pt x="49785" y="9169"/>
                </a:lnTo>
                <a:lnTo>
                  <a:pt x="49730" y="10900"/>
                </a:lnTo>
                <a:lnTo>
                  <a:pt x="49693" y="11858"/>
                </a:lnTo>
                <a:lnTo>
                  <a:pt x="49638" y="12833"/>
                </a:lnTo>
                <a:lnTo>
                  <a:pt x="49583" y="13846"/>
                </a:lnTo>
                <a:lnTo>
                  <a:pt x="49491" y="14895"/>
                </a:lnTo>
                <a:lnTo>
                  <a:pt x="49380" y="15982"/>
                </a:lnTo>
                <a:lnTo>
                  <a:pt x="49251" y="17086"/>
                </a:lnTo>
                <a:lnTo>
                  <a:pt x="49086" y="18191"/>
                </a:lnTo>
                <a:lnTo>
                  <a:pt x="48920" y="19314"/>
                </a:lnTo>
                <a:lnTo>
                  <a:pt x="48699" y="20456"/>
                </a:lnTo>
                <a:lnTo>
                  <a:pt x="48478" y="21597"/>
                </a:lnTo>
                <a:lnTo>
                  <a:pt x="48202" y="22720"/>
                </a:lnTo>
                <a:lnTo>
                  <a:pt x="47907" y="23844"/>
                </a:lnTo>
                <a:lnTo>
                  <a:pt x="47576" y="24948"/>
                </a:lnTo>
                <a:lnTo>
                  <a:pt x="47208" y="26053"/>
                </a:lnTo>
                <a:lnTo>
                  <a:pt x="47005" y="26587"/>
                </a:lnTo>
                <a:lnTo>
                  <a:pt x="46803" y="27121"/>
                </a:lnTo>
                <a:lnTo>
                  <a:pt x="46582" y="27636"/>
                </a:lnTo>
                <a:lnTo>
                  <a:pt x="46361" y="28152"/>
                </a:lnTo>
                <a:lnTo>
                  <a:pt x="46121" y="28667"/>
                </a:lnTo>
                <a:lnTo>
                  <a:pt x="45882" y="29165"/>
                </a:lnTo>
                <a:lnTo>
                  <a:pt x="45624" y="29643"/>
                </a:lnTo>
                <a:lnTo>
                  <a:pt x="45348" y="30122"/>
                </a:lnTo>
                <a:lnTo>
                  <a:pt x="45072" y="30601"/>
                </a:lnTo>
                <a:lnTo>
                  <a:pt x="44777" y="31061"/>
                </a:lnTo>
                <a:lnTo>
                  <a:pt x="44483" y="31503"/>
                </a:lnTo>
                <a:lnTo>
                  <a:pt x="44170" y="31926"/>
                </a:lnTo>
                <a:lnTo>
                  <a:pt x="43838" y="32350"/>
                </a:lnTo>
                <a:lnTo>
                  <a:pt x="43507" y="32736"/>
                </a:lnTo>
                <a:lnTo>
                  <a:pt x="43157" y="33123"/>
                </a:lnTo>
                <a:lnTo>
                  <a:pt x="42826" y="33491"/>
                </a:lnTo>
                <a:lnTo>
                  <a:pt x="42457" y="33841"/>
                </a:lnTo>
                <a:lnTo>
                  <a:pt x="42108" y="34154"/>
                </a:lnTo>
                <a:lnTo>
                  <a:pt x="41739" y="34467"/>
                </a:lnTo>
                <a:lnTo>
                  <a:pt x="41371" y="34780"/>
                </a:lnTo>
                <a:lnTo>
                  <a:pt x="41003" y="35056"/>
                </a:lnTo>
                <a:lnTo>
                  <a:pt x="40616" y="35314"/>
                </a:lnTo>
                <a:lnTo>
                  <a:pt x="40230" y="35572"/>
                </a:lnTo>
                <a:lnTo>
                  <a:pt x="39843" y="35811"/>
                </a:lnTo>
                <a:lnTo>
                  <a:pt x="39456" y="36032"/>
                </a:lnTo>
                <a:lnTo>
                  <a:pt x="39051" y="36253"/>
                </a:lnTo>
                <a:lnTo>
                  <a:pt x="38665" y="36437"/>
                </a:lnTo>
                <a:lnTo>
                  <a:pt x="38260" y="36621"/>
                </a:lnTo>
                <a:lnTo>
                  <a:pt x="37873" y="36805"/>
                </a:lnTo>
                <a:lnTo>
                  <a:pt x="37468" y="36953"/>
                </a:lnTo>
                <a:lnTo>
                  <a:pt x="36658" y="37247"/>
                </a:lnTo>
                <a:lnTo>
                  <a:pt x="35866" y="37487"/>
                </a:lnTo>
                <a:lnTo>
                  <a:pt x="35056" y="37689"/>
                </a:lnTo>
                <a:lnTo>
                  <a:pt x="34264" y="37836"/>
                </a:lnTo>
                <a:lnTo>
                  <a:pt x="33491" y="37965"/>
                </a:lnTo>
                <a:lnTo>
                  <a:pt x="32718" y="38057"/>
                </a:lnTo>
                <a:lnTo>
                  <a:pt x="31963" y="38131"/>
                </a:lnTo>
                <a:lnTo>
                  <a:pt x="31226" y="38168"/>
                </a:lnTo>
                <a:lnTo>
                  <a:pt x="30527" y="38186"/>
                </a:lnTo>
                <a:lnTo>
                  <a:pt x="29845" y="38168"/>
                </a:lnTo>
                <a:lnTo>
                  <a:pt x="29201" y="38149"/>
                </a:lnTo>
                <a:lnTo>
                  <a:pt x="28575" y="38113"/>
                </a:lnTo>
                <a:lnTo>
                  <a:pt x="27986" y="38057"/>
                </a:lnTo>
                <a:lnTo>
                  <a:pt x="27452" y="37984"/>
                </a:lnTo>
                <a:lnTo>
                  <a:pt x="26955" y="37928"/>
                </a:lnTo>
                <a:lnTo>
                  <a:pt x="26089" y="37781"/>
                </a:lnTo>
                <a:lnTo>
                  <a:pt x="25445" y="37652"/>
                </a:lnTo>
                <a:lnTo>
                  <a:pt x="25040" y="37560"/>
                </a:lnTo>
                <a:lnTo>
                  <a:pt x="24911" y="37523"/>
                </a:lnTo>
                <a:lnTo>
                  <a:pt x="24837" y="37395"/>
                </a:lnTo>
                <a:lnTo>
                  <a:pt x="24635" y="37026"/>
                </a:lnTo>
                <a:lnTo>
                  <a:pt x="24322" y="36456"/>
                </a:lnTo>
                <a:lnTo>
                  <a:pt x="23954" y="35664"/>
                </a:lnTo>
                <a:lnTo>
                  <a:pt x="23751" y="35204"/>
                </a:lnTo>
                <a:lnTo>
                  <a:pt x="23549" y="34706"/>
                </a:lnTo>
                <a:lnTo>
                  <a:pt x="23346" y="34154"/>
                </a:lnTo>
                <a:lnTo>
                  <a:pt x="23125" y="33565"/>
                </a:lnTo>
                <a:lnTo>
                  <a:pt x="22923" y="32957"/>
                </a:lnTo>
                <a:lnTo>
                  <a:pt x="22738" y="32294"/>
                </a:lnTo>
                <a:lnTo>
                  <a:pt x="22554" y="31613"/>
                </a:lnTo>
                <a:lnTo>
                  <a:pt x="22389" y="30895"/>
                </a:lnTo>
                <a:lnTo>
                  <a:pt x="22241" y="30159"/>
                </a:lnTo>
                <a:lnTo>
                  <a:pt x="22112" y="29385"/>
                </a:lnTo>
                <a:lnTo>
                  <a:pt x="22020" y="28612"/>
                </a:lnTo>
                <a:lnTo>
                  <a:pt x="21965" y="27802"/>
                </a:lnTo>
                <a:lnTo>
                  <a:pt x="21928" y="26974"/>
                </a:lnTo>
                <a:lnTo>
                  <a:pt x="21947" y="26145"/>
                </a:lnTo>
                <a:lnTo>
                  <a:pt x="22002" y="25298"/>
                </a:lnTo>
                <a:lnTo>
                  <a:pt x="22039" y="24856"/>
                </a:lnTo>
                <a:lnTo>
                  <a:pt x="22094" y="24433"/>
                </a:lnTo>
                <a:lnTo>
                  <a:pt x="22168" y="23991"/>
                </a:lnTo>
                <a:lnTo>
                  <a:pt x="22241" y="23567"/>
                </a:lnTo>
                <a:lnTo>
                  <a:pt x="22333" y="23125"/>
                </a:lnTo>
                <a:lnTo>
                  <a:pt x="22444" y="22684"/>
                </a:lnTo>
                <a:lnTo>
                  <a:pt x="22573" y="22260"/>
                </a:lnTo>
                <a:lnTo>
                  <a:pt x="22702" y="21818"/>
                </a:lnTo>
                <a:lnTo>
                  <a:pt x="22849" y="21376"/>
                </a:lnTo>
                <a:lnTo>
                  <a:pt x="23033" y="20935"/>
                </a:lnTo>
                <a:lnTo>
                  <a:pt x="23217" y="20493"/>
                </a:lnTo>
                <a:lnTo>
                  <a:pt x="23420" y="20069"/>
                </a:lnTo>
                <a:lnTo>
                  <a:pt x="23622" y="19627"/>
                </a:lnTo>
                <a:lnTo>
                  <a:pt x="23862" y="19185"/>
                </a:lnTo>
                <a:lnTo>
                  <a:pt x="24119" y="18762"/>
                </a:lnTo>
                <a:lnTo>
                  <a:pt x="24396" y="18320"/>
                </a:lnTo>
                <a:lnTo>
                  <a:pt x="24690" y="17897"/>
                </a:lnTo>
                <a:lnTo>
                  <a:pt x="24985" y="17473"/>
                </a:lnTo>
                <a:lnTo>
                  <a:pt x="25316" y="17050"/>
                </a:lnTo>
                <a:lnTo>
                  <a:pt x="25666" y="16645"/>
                </a:lnTo>
                <a:lnTo>
                  <a:pt x="26034" y="16240"/>
                </a:lnTo>
                <a:lnTo>
                  <a:pt x="26402" y="15834"/>
                </a:lnTo>
                <a:lnTo>
                  <a:pt x="26789" y="15448"/>
                </a:lnTo>
                <a:lnTo>
                  <a:pt x="27176" y="15061"/>
                </a:lnTo>
                <a:lnTo>
                  <a:pt x="27599" y="14693"/>
                </a:lnTo>
                <a:lnTo>
                  <a:pt x="28023" y="14325"/>
                </a:lnTo>
                <a:lnTo>
                  <a:pt x="28446" y="13956"/>
                </a:lnTo>
                <a:lnTo>
                  <a:pt x="28888" y="13607"/>
                </a:lnTo>
                <a:lnTo>
                  <a:pt x="29348" y="13257"/>
                </a:lnTo>
                <a:lnTo>
                  <a:pt x="29809" y="12925"/>
                </a:lnTo>
                <a:lnTo>
                  <a:pt x="30766" y="12263"/>
                </a:lnTo>
                <a:lnTo>
                  <a:pt x="31742" y="11637"/>
                </a:lnTo>
                <a:lnTo>
                  <a:pt x="32736" y="11047"/>
                </a:lnTo>
                <a:lnTo>
                  <a:pt x="33749" y="10477"/>
                </a:lnTo>
                <a:lnTo>
                  <a:pt x="34780" y="9943"/>
                </a:lnTo>
                <a:lnTo>
                  <a:pt x="35811" y="9446"/>
                </a:lnTo>
                <a:lnTo>
                  <a:pt x="36842" y="8949"/>
                </a:lnTo>
                <a:lnTo>
                  <a:pt x="37873" y="8507"/>
                </a:lnTo>
                <a:lnTo>
                  <a:pt x="38904" y="8065"/>
                </a:lnTo>
                <a:lnTo>
                  <a:pt x="39898" y="7678"/>
                </a:lnTo>
                <a:lnTo>
                  <a:pt x="40892" y="7291"/>
                </a:lnTo>
                <a:lnTo>
                  <a:pt x="41850" y="6960"/>
                </a:lnTo>
                <a:lnTo>
                  <a:pt x="42770" y="6629"/>
                </a:lnTo>
                <a:lnTo>
                  <a:pt x="43673" y="6334"/>
                </a:lnTo>
                <a:lnTo>
                  <a:pt x="45330" y="5819"/>
                </a:lnTo>
                <a:lnTo>
                  <a:pt x="46784" y="5395"/>
                </a:lnTo>
                <a:lnTo>
                  <a:pt x="47981" y="5082"/>
                </a:lnTo>
                <a:lnTo>
                  <a:pt x="48902" y="4861"/>
                </a:lnTo>
                <a:lnTo>
                  <a:pt x="49675" y="4677"/>
                </a:lnTo>
                <a:close/>
                <a:moveTo>
                  <a:pt x="12299" y="28888"/>
                </a:moveTo>
                <a:lnTo>
                  <a:pt x="12888" y="28925"/>
                </a:lnTo>
                <a:lnTo>
                  <a:pt x="13496" y="28962"/>
                </a:lnTo>
                <a:lnTo>
                  <a:pt x="14085" y="29036"/>
                </a:lnTo>
                <a:lnTo>
                  <a:pt x="14656" y="29128"/>
                </a:lnTo>
                <a:lnTo>
                  <a:pt x="15226" y="29238"/>
                </a:lnTo>
                <a:lnTo>
                  <a:pt x="15779" y="29385"/>
                </a:lnTo>
                <a:lnTo>
                  <a:pt x="16313" y="29551"/>
                </a:lnTo>
                <a:lnTo>
                  <a:pt x="16828" y="29754"/>
                </a:lnTo>
                <a:lnTo>
                  <a:pt x="17233" y="29938"/>
                </a:lnTo>
                <a:lnTo>
                  <a:pt x="17620" y="30140"/>
                </a:lnTo>
                <a:lnTo>
                  <a:pt x="17988" y="30343"/>
                </a:lnTo>
                <a:lnTo>
                  <a:pt x="18320" y="30582"/>
                </a:lnTo>
                <a:lnTo>
                  <a:pt x="18651" y="30822"/>
                </a:lnTo>
                <a:lnTo>
                  <a:pt x="18964" y="31061"/>
                </a:lnTo>
                <a:lnTo>
                  <a:pt x="19240" y="31337"/>
                </a:lnTo>
                <a:lnTo>
                  <a:pt x="19516" y="31613"/>
                </a:lnTo>
                <a:lnTo>
                  <a:pt x="19756" y="31889"/>
                </a:lnTo>
                <a:lnTo>
                  <a:pt x="19995" y="32184"/>
                </a:lnTo>
                <a:lnTo>
                  <a:pt x="20216" y="32479"/>
                </a:lnTo>
                <a:lnTo>
                  <a:pt x="20419" y="32773"/>
                </a:lnTo>
                <a:lnTo>
                  <a:pt x="20603" y="33068"/>
                </a:lnTo>
                <a:lnTo>
                  <a:pt x="20768" y="33381"/>
                </a:lnTo>
                <a:lnTo>
                  <a:pt x="20934" y="33694"/>
                </a:lnTo>
                <a:lnTo>
                  <a:pt x="21081" y="34007"/>
                </a:lnTo>
                <a:lnTo>
                  <a:pt x="21339" y="34614"/>
                </a:lnTo>
                <a:lnTo>
                  <a:pt x="21542" y="35222"/>
                </a:lnTo>
                <a:lnTo>
                  <a:pt x="21707" y="35811"/>
                </a:lnTo>
                <a:lnTo>
                  <a:pt x="21836" y="36363"/>
                </a:lnTo>
                <a:lnTo>
                  <a:pt x="21928" y="36879"/>
                </a:lnTo>
                <a:lnTo>
                  <a:pt x="22002" y="37339"/>
                </a:lnTo>
                <a:lnTo>
                  <a:pt x="22039" y="37763"/>
                </a:lnTo>
                <a:lnTo>
                  <a:pt x="22076" y="38113"/>
                </a:lnTo>
                <a:lnTo>
                  <a:pt x="8359" y="32957"/>
                </a:lnTo>
                <a:lnTo>
                  <a:pt x="21597" y="39162"/>
                </a:lnTo>
                <a:lnTo>
                  <a:pt x="21321" y="39383"/>
                </a:lnTo>
                <a:lnTo>
                  <a:pt x="20989" y="39641"/>
                </a:lnTo>
                <a:lnTo>
                  <a:pt x="20603" y="39917"/>
                </a:lnTo>
                <a:lnTo>
                  <a:pt x="20161" y="40212"/>
                </a:lnTo>
                <a:lnTo>
                  <a:pt x="19682" y="40506"/>
                </a:lnTo>
                <a:lnTo>
                  <a:pt x="19148" y="40801"/>
                </a:lnTo>
                <a:lnTo>
                  <a:pt x="18559" y="41058"/>
                </a:lnTo>
                <a:lnTo>
                  <a:pt x="17951" y="41298"/>
                </a:lnTo>
                <a:lnTo>
                  <a:pt x="17638" y="41408"/>
                </a:lnTo>
                <a:lnTo>
                  <a:pt x="17307" y="41519"/>
                </a:lnTo>
                <a:lnTo>
                  <a:pt x="16957" y="41592"/>
                </a:lnTo>
                <a:lnTo>
                  <a:pt x="16626" y="41666"/>
                </a:lnTo>
                <a:lnTo>
                  <a:pt x="16276" y="41740"/>
                </a:lnTo>
                <a:lnTo>
                  <a:pt x="15908" y="41776"/>
                </a:lnTo>
                <a:lnTo>
                  <a:pt x="15539" y="41813"/>
                </a:lnTo>
                <a:lnTo>
                  <a:pt x="15171" y="41832"/>
                </a:lnTo>
                <a:lnTo>
                  <a:pt x="14785" y="41832"/>
                </a:lnTo>
                <a:lnTo>
                  <a:pt x="14416" y="41813"/>
                </a:lnTo>
                <a:lnTo>
                  <a:pt x="14011" y="41776"/>
                </a:lnTo>
                <a:lnTo>
                  <a:pt x="13625" y="41703"/>
                </a:lnTo>
                <a:lnTo>
                  <a:pt x="13220" y="41611"/>
                </a:lnTo>
                <a:lnTo>
                  <a:pt x="12815" y="41519"/>
                </a:lnTo>
                <a:lnTo>
                  <a:pt x="12410" y="41371"/>
                </a:lnTo>
                <a:lnTo>
                  <a:pt x="12004" y="41224"/>
                </a:lnTo>
                <a:lnTo>
                  <a:pt x="11507" y="40985"/>
                </a:lnTo>
                <a:lnTo>
                  <a:pt x="11010" y="40727"/>
                </a:lnTo>
                <a:lnTo>
                  <a:pt x="10513" y="40432"/>
                </a:lnTo>
                <a:lnTo>
                  <a:pt x="10034" y="40101"/>
                </a:lnTo>
                <a:lnTo>
                  <a:pt x="9574" y="39751"/>
                </a:lnTo>
                <a:lnTo>
                  <a:pt x="9114" y="39383"/>
                </a:lnTo>
                <a:lnTo>
                  <a:pt x="8654" y="38978"/>
                </a:lnTo>
                <a:lnTo>
                  <a:pt x="8230" y="38573"/>
                </a:lnTo>
                <a:lnTo>
                  <a:pt x="7788" y="38149"/>
                </a:lnTo>
                <a:lnTo>
                  <a:pt x="7383" y="37708"/>
                </a:lnTo>
                <a:lnTo>
                  <a:pt x="6978" y="37266"/>
                </a:lnTo>
                <a:lnTo>
                  <a:pt x="6591" y="36805"/>
                </a:lnTo>
                <a:lnTo>
                  <a:pt x="6223" y="36345"/>
                </a:lnTo>
                <a:lnTo>
                  <a:pt x="5855" y="35885"/>
                </a:lnTo>
                <a:lnTo>
                  <a:pt x="5192" y="34983"/>
                </a:lnTo>
                <a:lnTo>
                  <a:pt x="4585" y="34080"/>
                </a:lnTo>
                <a:lnTo>
                  <a:pt x="4032" y="33252"/>
                </a:lnTo>
                <a:lnTo>
                  <a:pt x="3572" y="32479"/>
                </a:lnTo>
                <a:lnTo>
                  <a:pt x="3167" y="31797"/>
                </a:lnTo>
                <a:lnTo>
                  <a:pt x="2854" y="31245"/>
                </a:lnTo>
                <a:lnTo>
                  <a:pt x="2633" y="30803"/>
                </a:lnTo>
                <a:lnTo>
                  <a:pt x="2430" y="30435"/>
                </a:lnTo>
                <a:lnTo>
                  <a:pt x="2835" y="30324"/>
                </a:lnTo>
                <a:lnTo>
                  <a:pt x="3296" y="30177"/>
                </a:lnTo>
                <a:lnTo>
                  <a:pt x="3922" y="30011"/>
                </a:lnTo>
                <a:lnTo>
                  <a:pt x="4677" y="29827"/>
                </a:lnTo>
                <a:lnTo>
                  <a:pt x="5560" y="29625"/>
                </a:lnTo>
                <a:lnTo>
                  <a:pt x="6536" y="29422"/>
                </a:lnTo>
                <a:lnTo>
                  <a:pt x="7604" y="29238"/>
                </a:lnTo>
                <a:lnTo>
                  <a:pt x="8727" y="29091"/>
                </a:lnTo>
                <a:lnTo>
                  <a:pt x="9298" y="29017"/>
                </a:lnTo>
                <a:lnTo>
                  <a:pt x="9887" y="28962"/>
                </a:lnTo>
                <a:lnTo>
                  <a:pt x="10495" y="28925"/>
                </a:lnTo>
                <a:lnTo>
                  <a:pt x="11084" y="28907"/>
                </a:lnTo>
                <a:lnTo>
                  <a:pt x="11691" y="28888"/>
                </a:lnTo>
                <a:close/>
                <a:moveTo>
                  <a:pt x="0" y="0"/>
                </a:moveTo>
                <a:lnTo>
                  <a:pt x="0" y="53026"/>
                </a:lnTo>
                <a:lnTo>
                  <a:pt x="17694" y="53026"/>
                </a:lnTo>
                <a:lnTo>
                  <a:pt x="17583" y="52621"/>
                </a:lnTo>
                <a:lnTo>
                  <a:pt x="17510" y="52216"/>
                </a:lnTo>
                <a:lnTo>
                  <a:pt x="17436" y="51829"/>
                </a:lnTo>
                <a:lnTo>
                  <a:pt x="17381" y="51424"/>
                </a:lnTo>
                <a:lnTo>
                  <a:pt x="17344" y="51093"/>
                </a:lnTo>
                <a:lnTo>
                  <a:pt x="17325" y="50761"/>
                </a:lnTo>
                <a:lnTo>
                  <a:pt x="17325" y="50117"/>
                </a:lnTo>
                <a:lnTo>
                  <a:pt x="17344" y="49491"/>
                </a:lnTo>
                <a:lnTo>
                  <a:pt x="17417" y="48883"/>
                </a:lnTo>
                <a:lnTo>
                  <a:pt x="17528" y="48294"/>
                </a:lnTo>
                <a:lnTo>
                  <a:pt x="17675" y="47723"/>
                </a:lnTo>
                <a:lnTo>
                  <a:pt x="17841" y="47171"/>
                </a:lnTo>
                <a:lnTo>
                  <a:pt x="18043" y="46656"/>
                </a:lnTo>
                <a:lnTo>
                  <a:pt x="18264" y="46140"/>
                </a:lnTo>
                <a:lnTo>
                  <a:pt x="18504" y="45661"/>
                </a:lnTo>
                <a:lnTo>
                  <a:pt x="18780" y="45201"/>
                </a:lnTo>
                <a:lnTo>
                  <a:pt x="19056" y="44759"/>
                </a:lnTo>
                <a:lnTo>
                  <a:pt x="19351" y="44336"/>
                </a:lnTo>
                <a:lnTo>
                  <a:pt x="19664" y="43931"/>
                </a:lnTo>
                <a:lnTo>
                  <a:pt x="19977" y="43544"/>
                </a:lnTo>
                <a:lnTo>
                  <a:pt x="20290" y="43176"/>
                </a:lnTo>
                <a:lnTo>
                  <a:pt x="20621" y="42844"/>
                </a:lnTo>
                <a:lnTo>
                  <a:pt x="20934" y="42531"/>
                </a:lnTo>
                <a:lnTo>
                  <a:pt x="21266" y="42237"/>
                </a:lnTo>
                <a:lnTo>
                  <a:pt x="21579" y="41961"/>
                </a:lnTo>
                <a:lnTo>
                  <a:pt x="22168" y="41463"/>
                </a:lnTo>
                <a:lnTo>
                  <a:pt x="22702" y="41077"/>
                </a:lnTo>
                <a:lnTo>
                  <a:pt x="23162" y="40764"/>
                </a:lnTo>
                <a:lnTo>
                  <a:pt x="23512" y="40525"/>
                </a:lnTo>
                <a:lnTo>
                  <a:pt x="23825" y="40359"/>
                </a:lnTo>
                <a:lnTo>
                  <a:pt x="24175" y="40451"/>
                </a:lnTo>
                <a:lnTo>
                  <a:pt x="24561" y="40598"/>
                </a:lnTo>
                <a:lnTo>
                  <a:pt x="25095" y="40801"/>
                </a:lnTo>
                <a:lnTo>
                  <a:pt x="25703" y="41058"/>
                </a:lnTo>
                <a:lnTo>
                  <a:pt x="26384" y="41408"/>
                </a:lnTo>
                <a:lnTo>
                  <a:pt x="26752" y="41592"/>
                </a:lnTo>
                <a:lnTo>
                  <a:pt x="27139" y="41813"/>
                </a:lnTo>
                <a:lnTo>
                  <a:pt x="27526" y="42053"/>
                </a:lnTo>
                <a:lnTo>
                  <a:pt x="27912" y="42310"/>
                </a:lnTo>
                <a:lnTo>
                  <a:pt x="28317" y="42587"/>
                </a:lnTo>
                <a:lnTo>
                  <a:pt x="28704" y="42881"/>
                </a:lnTo>
                <a:lnTo>
                  <a:pt x="29091" y="43213"/>
                </a:lnTo>
                <a:lnTo>
                  <a:pt x="29477" y="43562"/>
                </a:lnTo>
                <a:lnTo>
                  <a:pt x="29845" y="43931"/>
                </a:lnTo>
                <a:lnTo>
                  <a:pt x="30214" y="44317"/>
                </a:lnTo>
                <a:lnTo>
                  <a:pt x="30563" y="44741"/>
                </a:lnTo>
                <a:lnTo>
                  <a:pt x="30895" y="45183"/>
                </a:lnTo>
                <a:lnTo>
                  <a:pt x="31208" y="45643"/>
                </a:lnTo>
                <a:lnTo>
                  <a:pt x="31502" y="46140"/>
                </a:lnTo>
                <a:lnTo>
                  <a:pt x="31760" y="46656"/>
                </a:lnTo>
                <a:lnTo>
                  <a:pt x="32000" y="47208"/>
                </a:lnTo>
                <a:lnTo>
                  <a:pt x="32221" y="47779"/>
                </a:lnTo>
                <a:lnTo>
                  <a:pt x="32386" y="48386"/>
                </a:lnTo>
                <a:lnTo>
                  <a:pt x="32534" y="49012"/>
                </a:lnTo>
                <a:lnTo>
                  <a:pt x="32570" y="49344"/>
                </a:lnTo>
                <a:lnTo>
                  <a:pt x="32626" y="49675"/>
                </a:lnTo>
                <a:lnTo>
                  <a:pt x="32662" y="50080"/>
                </a:lnTo>
                <a:lnTo>
                  <a:pt x="32681" y="50485"/>
                </a:lnTo>
                <a:lnTo>
                  <a:pt x="32699" y="50909"/>
                </a:lnTo>
                <a:lnTo>
                  <a:pt x="32681" y="51332"/>
                </a:lnTo>
                <a:lnTo>
                  <a:pt x="32662" y="51756"/>
                </a:lnTo>
                <a:lnTo>
                  <a:pt x="32644" y="52179"/>
                </a:lnTo>
                <a:lnTo>
                  <a:pt x="32589" y="52603"/>
                </a:lnTo>
                <a:lnTo>
                  <a:pt x="32534" y="53026"/>
                </a:lnTo>
                <a:lnTo>
                  <a:pt x="94268" y="53026"/>
                </a:lnTo>
                <a:lnTo>
                  <a:pt x="94268" y="0"/>
                </a:ln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a:off x="0" y="4136135"/>
            <a:ext cx="1085915" cy="1007345"/>
          </a:xfrm>
          <a:custGeom>
            <a:avLst/>
            <a:gdLst/>
            <a:ahLst/>
            <a:cxnLst/>
            <a:rect l="l" t="t" r="r" b="b"/>
            <a:pathLst>
              <a:path w="11195" h="10385" extrusionOk="0">
                <a:moveTo>
                  <a:pt x="3811" y="1"/>
                </a:moveTo>
                <a:lnTo>
                  <a:pt x="3517" y="19"/>
                </a:lnTo>
                <a:lnTo>
                  <a:pt x="2964" y="93"/>
                </a:lnTo>
                <a:lnTo>
                  <a:pt x="2430" y="203"/>
                </a:lnTo>
                <a:lnTo>
                  <a:pt x="1915" y="351"/>
                </a:lnTo>
                <a:lnTo>
                  <a:pt x="1399" y="535"/>
                </a:lnTo>
                <a:lnTo>
                  <a:pt x="921" y="756"/>
                </a:lnTo>
                <a:lnTo>
                  <a:pt x="442" y="995"/>
                </a:lnTo>
                <a:lnTo>
                  <a:pt x="0" y="1290"/>
                </a:lnTo>
                <a:lnTo>
                  <a:pt x="0" y="10385"/>
                </a:lnTo>
                <a:lnTo>
                  <a:pt x="10403" y="10385"/>
                </a:lnTo>
                <a:lnTo>
                  <a:pt x="10568" y="10017"/>
                </a:lnTo>
                <a:lnTo>
                  <a:pt x="10734" y="9630"/>
                </a:lnTo>
                <a:lnTo>
                  <a:pt x="10881" y="9225"/>
                </a:lnTo>
                <a:lnTo>
                  <a:pt x="10992" y="8820"/>
                </a:lnTo>
                <a:lnTo>
                  <a:pt x="11084" y="8397"/>
                </a:lnTo>
                <a:lnTo>
                  <a:pt x="11139" y="7973"/>
                </a:lnTo>
                <a:lnTo>
                  <a:pt x="11176" y="7550"/>
                </a:lnTo>
                <a:lnTo>
                  <a:pt x="11194" y="7108"/>
                </a:lnTo>
                <a:lnTo>
                  <a:pt x="11176" y="6740"/>
                </a:lnTo>
                <a:lnTo>
                  <a:pt x="11158" y="6390"/>
                </a:lnTo>
                <a:lnTo>
                  <a:pt x="11121" y="6021"/>
                </a:lnTo>
                <a:lnTo>
                  <a:pt x="11047" y="5672"/>
                </a:lnTo>
                <a:lnTo>
                  <a:pt x="10973" y="5340"/>
                </a:lnTo>
                <a:lnTo>
                  <a:pt x="10881" y="4990"/>
                </a:lnTo>
                <a:lnTo>
                  <a:pt x="10771" y="4659"/>
                </a:lnTo>
                <a:lnTo>
                  <a:pt x="10642" y="4346"/>
                </a:lnTo>
                <a:lnTo>
                  <a:pt x="10495" y="4033"/>
                </a:lnTo>
                <a:lnTo>
                  <a:pt x="10329" y="3720"/>
                </a:lnTo>
                <a:lnTo>
                  <a:pt x="10163" y="3425"/>
                </a:lnTo>
                <a:lnTo>
                  <a:pt x="9979" y="3131"/>
                </a:lnTo>
                <a:lnTo>
                  <a:pt x="9777" y="2855"/>
                </a:lnTo>
                <a:lnTo>
                  <a:pt x="9574" y="2578"/>
                </a:lnTo>
                <a:lnTo>
                  <a:pt x="9353" y="2321"/>
                </a:lnTo>
                <a:lnTo>
                  <a:pt x="9114" y="2081"/>
                </a:lnTo>
                <a:lnTo>
                  <a:pt x="8874" y="1842"/>
                </a:lnTo>
                <a:lnTo>
                  <a:pt x="8617" y="1621"/>
                </a:lnTo>
                <a:lnTo>
                  <a:pt x="8341" y="1419"/>
                </a:lnTo>
                <a:lnTo>
                  <a:pt x="8064" y="1216"/>
                </a:lnTo>
                <a:lnTo>
                  <a:pt x="7770" y="1032"/>
                </a:lnTo>
                <a:lnTo>
                  <a:pt x="7475" y="866"/>
                </a:lnTo>
                <a:lnTo>
                  <a:pt x="7162" y="700"/>
                </a:lnTo>
                <a:lnTo>
                  <a:pt x="6849" y="553"/>
                </a:lnTo>
                <a:lnTo>
                  <a:pt x="6536" y="424"/>
                </a:lnTo>
                <a:lnTo>
                  <a:pt x="6205" y="314"/>
                </a:lnTo>
                <a:lnTo>
                  <a:pt x="5855" y="222"/>
                </a:lnTo>
                <a:lnTo>
                  <a:pt x="5524" y="148"/>
                </a:lnTo>
                <a:lnTo>
                  <a:pt x="5174" y="74"/>
                </a:lnTo>
                <a:lnTo>
                  <a:pt x="4805" y="38"/>
                </a:lnTo>
                <a:lnTo>
                  <a:pt x="4456" y="19"/>
                </a:lnTo>
                <a:lnTo>
                  <a:pt x="4087" y="1"/>
                </a:lnTo>
                <a:close/>
              </a:path>
            </a:pathLst>
          </a:custGeom>
          <a:solidFill>
            <a:srgbClr val="B8F5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p:nvPr/>
        </p:nvSpPr>
        <p:spPr>
          <a:xfrm>
            <a:off x="0" y="0"/>
            <a:ext cx="1936023" cy="2500369"/>
          </a:xfrm>
          <a:custGeom>
            <a:avLst/>
            <a:gdLst/>
            <a:ahLst/>
            <a:cxnLst/>
            <a:rect l="l" t="t" r="r" b="b"/>
            <a:pathLst>
              <a:path w="19959" h="25777" extrusionOk="0">
                <a:moveTo>
                  <a:pt x="0" y="0"/>
                </a:moveTo>
                <a:lnTo>
                  <a:pt x="0" y="24727"/>
                </a:lnTo>
                <a:lnTo>
                  <a:pt x="626" y="24967"/>
                </a:lnTo>
                <a:lnTo>
                  <a:pt x="1289" y="25188"/>
                </a:lnTo>
                <a:lnTo>
                  <a:pt x="1952" y="25353"/>
                </a:lnTo>
                <a:lnTo>
                  <a:pt x="2614" y="25501"/>
                </a:lnTo>
                <a:lnTo>
                  <a:pt x="3296" y="25629"/>
                </a:lnTo>
                <a:lnTo>
                  <a:pt x="3995" y="25703"/>
                </a:lnTo>
                <a:lnTo>
                  <a:pt x="4695" y="25758"/>
                </a:lnTo>
                <a:lnTo>
                  <a:pt x="5413" y="25777"/>
                </a:lnTo>
                <a:lnTo>
                  <a:pt x="6168" y="25758"/>
                </a:lnTo>
                <a:lnTo>
                  <a:pt x="6904" y="25703"/>
                </a:lnTo>
                <a:lnTo>
                  <a:pt x="7622" y="25611"/>
                </a:lnTo>
                <a:lnTo>
                  <a:pt x="8341" y="25482"/>
                </a:lnTo>
                <a:lnTo>
                  <a:pt x="9040" y="25316"/>
                </a:lnTo>
                <a:lnTo>
                  <a:pt x="9740" y="25114"/>
                </a:lnTo>
                <a:lnTo>
                  <a:pt x="10421" y="24893"/>
                </a:lnTo>
                <a:lnTo>
                  <a:pt x="11084" y="24635"/>
                </a:lnTo>
                <a:lnTo>
                  <a:pt x="11710" y="24341"/>
                </a:lnTo>
                <a:lnTo>
                  <a:pt x="12354" y="24028"/>
                </a:lnTo>
                <a:lnTo>
                  <a:pt x="12962" y="23678"/>
                </a:lnTo>
                <a:lnTo>
                  <a:pt x="13551" y="23291"/>
                </a:lnTo>
                <a:lnTo>
                  <a:pt x="14122" y="22886"/>
                </a:lnTo>
                <a:lnTo>
                  <a:pt x="14674" y="22463"/>
                </a:lnTo>
                <a:lnTo>
                  <a:pt x="15190" y="22002"/>
                </a:lnTo>
                <a:lnTo>
                  <a:pt x="15705" y="21524"/>
                </a:lnTo>
                <a:lnTo>
                  <a:pt x="16184" y="21008"/>
                </a:lnTo>
                <a:lnTo>
                  <a:pt x="16644" y="20493"/>
                </a:lnTo>
                <a:lnTo>
                  <a:pt x="17068" y="19940"/>
                </a:lnTo>
                <a:lnTo>
                  <a:pt x="17473" y="19370"/>
                </a:lnTo>
                <a:lnTo>
                  <a:pt x="17859" y="18780"/>
                </a:lnTo>
                <a:lnTo>
                  <a:pt x="18209" y="18173"/>
                </a:lnTo>
                <a:lnTo>
                  <a:pt x="18522" y="17528"/>
                </a:lnTo>
                <a:lnTo>
                  <a:pt x="18817" y="16902"/>
                </a:lnTo>
                <a:lnTo>
                  <a:pt x="19075" y="16240"/>
                </a:lnTo>
                <a:lnTo>
                  <a:pt x="19295" y="15558"/>
                </a:lnTo>
                <a:lnTo>
                  <a:pt x="19498" y="14859"/>
                </a:lnTo>
                <a:lnTo>
                  <a:pt x="19664" y="14159"/>
                </a:lnTo>
                <a:lnTo>
                  <a:pt x="19793" y="13441"/>
                </a:lnTo>
                <a:lnTo>
                  <a:pt x="19885" y="12723"/>
                </a:lnTo>
                <a:lnTo>
                  <a:pt x="19940" y="11986"/>
                </a:lnTo>
                <a:lnTo>
                  <a:pt x="19958" y="11232"/>
                </a:lnTo>
                <a:lnTo>
                  <a:pt x="19958" y="10808"/>
                </a:lnTo>
                <a:lnTo>
                  <a:pt x="19940" y="10385"/>
                </a:lnTo>
                <a:lnTo>
                  <a:pt x="19903" y="9980"/>
                </a:lnTo>
                <a:lnTo>
                  <a:pt x="19866" y="9556"/>
                </a:lnTo>
                <a:lnTo>
                  <a:pt x="19811" y="9151"/>
                </a:lnTo>
                <a:lnTo>
                  <a:pt x="19737" y="8746"/>
                </a:lnTo>
                <a:lnTo>
                  <a:pt x="19664" y="8341"/>
                </a:lnTo>
                <a:lnTo>
                  <a:pt x="19590" y="7936"/>
                </a:lnTo>
                <a:lnTo>
                  <a:pt x="19480" y="7549"/>
                </a:lnTo>
                <a:lnTo>
                  <a:pt x="19388" y="7163"/>
                </a:lnTo>
                <a:lnTo>
                  <a:pt x="19259" y="6776"/>
                </a:lnTo>
                <a:lnTo>
                  <a:pt x="19130" y="6389"/>
                </a:lnTo>
                <a:lnTo>
                  <a:pt x="19001" y="6021"/>
                </a:lnTo>
                <a:lnTo>
                  <a:pt x="18854" y="5653"/>
                </a:lnTo>
                <a:lnTo>
                  <a:pt x="18522" y="4916"/>
                </a:lnTo>
                <a:lnTo>
                  <a:pt x="18154" y="4217"/>
                </a:lnTo>
                <a:lnTo>
                  <a:pt x="17749" y="3536"/>
                </a:lnTo>
                <a:lnTo>
                  <a:pt x="17325" y="2873"/>
                </a:lnTo>
                <a:lnTo>
                  <a:pt x="16847" y="2247"/>
                </a:lnTo>
                <a:lnTo>
                  <a:pt x="16350" y="1639"/>
                </a:lnTo>
                <a:lnTo>
                  <a:pt x="15816" y="1068"/>
                </a:lnTo>
                <a:lnTo>
                  <a:pt x="15245" y="516"/>
                </a:lnTo>
                <a:lnTo>
                  <a:pt x="14656" y="0"/>
                </a:lnTo>
                <a:close/>
              </a:path>
            </a:pathLst>
          </a:custGeom>
          <a:solidFill>
            <a:srgbClr val="9BCF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3"/>
          <p:cNvSpPr/>
          <p:nvPr/>
        </p:nvSpPr>
        <p:spPr>
          <a:xfrm>
            <a:off x="2221665" y="0"/>
            <a:ext cx="971649" cy="843027"/>
          </a:xfrm>
          <a:custGeom>
            <a:avLst/>
            <a:gdLst/>
            <a:ahLst/>
            <a:cxnLst/>
            <a:rect l="l" t="t" r="r" b="b"/>
            <a:pathLst>
              <a:path w="10017" h="8691" extrusionOk="0">
                <a:moveTo>
                  <a:pt x="1620" y="0"/>
                </a:moveTo>
                <a:lnTo>
                  <a:pt x="1436" y="185"/>
                </a:lnTo>
                <a:lnTo>
                  <a:pt x="1252" y="369"/>
                </a:lnTo>
                <a:lnTo>
                  <a:pt x="1105" y="553"/>
                </a:lnTo>
                <a:lnTo>
                  <a:pt x="939" y="755"/>
                </a:lnTo>
                <a:lnTo>
                  <a:pt x="792" y="958"/>
                </a:lnTo>
                <a:lnTo>
                  <a:pt x="663" y="1179"/>
                </a:lnTo>
                <a:lnTo>
                  <a:pt x="553" y="1400"/>
                </a:lnTo>
                <a:lnTo>
                  <a:pt x="442" y="1639"/>
                </a:lnTo>
                <a:lnTo>
                  <a:pt x="332" y="1878"/>
                </a:lnTo>
                <a:lnTo>
                  <a:pt x="258" y="2118"/>
                </a:lnTo>
                <a:lnTo>
                  <a:pt x="166" y="2376"/>
                </a:lnTo>
                <a:lnTo>
                  <a:pt x="111" y="2615"/>
                </a:lnTo>
                <a:lnTo>
                  <a:pt x="55" y="2873"/>
                </a:lnTo>
                <a:lnTo>
                  <a:pt x="37" y="3149"/>
                </a:lnTo>
                <a:lnTo>
                  <a:pt x="0" y="3407"/>
                </a:lnTo>
                <a:lnTo>
                  <a:pt x="0" y="3683"/>
                </a:lnTo>
                <a:lnTo>
                  <a:pt x="0" y="3941"/>
                </a:lnTo>
                <a:lnTo>
                  <a:pt x="19" y="4198"/>
                </a:lnTo>
                <a:lnTo>
                  <a:pt x="55" y="4438"/>
                </a:lnTo>
                <a:lnTo>
                  <a:pt x="111" y="4695"/>
                </a:lnTo>
                <a:lnTo>
                  <a:pt x="166" y="4935"/>
                </a:lnTo>
                <a:lnTo>
                  <a:pt x="221" y="5174"/>
                </a:lnTo>
                <a:lnTo>
                  <a:pt x="313" y="5413"/>
                </a:lnTo>
                <a:lnTo>
                  <a:pt x="387" y="5634"/>
                </a:lnTo>
                <a:lnTo>
                  <a:pt x="497" y="5855"/>
                </a:lnTo>
                <a:lnTo>
                  <a:pt x="608" y="6076"/>
                </a:lnTo>
                <a:lnTo>
                  <a:pt x="718" y="6279"/>
                </a:lnTo>
                <a:lnTo>
                  <a:pt x="847" y="6481"/>
                </a:lnTo>
                <a:lnTo>
                  <a:pt x="994" y="6684"/>
                </a:lnTo>
                <a:lnTo>
                  <a:pt x="1142" y="6868"/>
                </a:lnTo>
                <a:lnTo>
                  <a:pt x="1307" y="7052"/>
                </a:lnTo>
                <a:lnTo>
                  <a:pt x="1473" y="7218"/>
                </a:lnTo>
                <a:lnTo>
                  <a:pt x="1639" y="7384"/>
                </a:lnTo>
                <a:lnTo>
                  <a:pt x="1823" y="7549"/>
                </a:lnTo>
                <a:lnTo>
                  <a:pt x="2007" y="7697"/>
                </a:lnTo>
                <a:lnTo>
                  <a:pt x="2210" y="7844"/>
                </a:lnTo>
                <a:lnTo>
                  <a:pt x="2412" y="7973"/>
                </a:lnTo>
                <a:lnTo>
                  <a:pt x="2615" y="8083"/>
                </a:lnTo>
                <a:lnTo>
                  <a:pt x="2836" y="8194"/>
                </a:lnTo>
                <a:lnTo>
                  <a:pt x="3057" y="8304"/>
                </a:lnTo>
                <a:lnTo>
                  <a:pt x="3277" y="8378"/>
                </a:lnTo>
                <a:lnTo>
                  <a:pt x="3517" y="8470"/>
                </a:lnTo>
                <a:lnTo>
                  <a:pt x="3756" y="8525"/>
                </a:lnTo>
                <a:lnTo>
                  <a:pt x="3996" y="8580"/>
                </a:lnTo>
                <a:lnTo>
                  <a:pt x="4253" y="8636"/>
                </a:lnTo>
                <a:lnTo>
                  <a:pt x="4493" y="8672"/>
                </a:lnTo>
                <a:lnTo>
                  <a:pt x="4750" y="8691"/>
                </a:lnTo>
                <a:lnTo>
                  <a:pt x="5266" y="8691"/>
                </a:lnTo>
                <a:lnTo>
                  <a:pt x="5524" y="8672"/>
                </a:lnTo>
                <a:lnTo>
                  <a:pt x="5763" y="8636"/>
                </a:lnTo>
                <a:lnTo>
                  <a:pt x="6021" y="8580"/>
                </a:lnTo>
                <a:lnTo>
                  <a:pt x="6260" y="8525"/>
                </a:lnTo>
                <a:lnTo>
                  <a:pt x="6500" y="8470"/>
                </a:lnTo>
                <a:lnTo>
                  <a:pt x="6739" y="8378"/>
                </a:lnTo>
                <a:lnTo>
                  <a:pt x="6960" y="8304"/>
                </a:lnTo>
                <a:lnTo>
                  <a:pt x="7181" y="8194"/>
                </a:lnTo>
                <a:lnTo>
                  <a:pt x="7402" y="8083"/>
                </a:lnTo>
                <a:lnTo>
                  <a:pt x="7604" y="7973"/>
                </a:lnTo>
                <a:lnTo>
                  <a:pt x="7807" y="7844"/>
                </a:lnTo>
                <a:lnTo>
                  <a:pt x="8009" y="7697"/>
                </a:lnTo>
                <a:lnTo>
                  <a:pt x="8193" y="7549"/>
                </a:lnTo>
                <a:lnTo>
                  <a:pt x="8378" y="7384"/>
                </a:lnTo>
                <a:lnTo>
                  <a:pt x="8543" y="7218"/>
                </a:lnTo>
                <a:lnTo>
                  <a:pt x="8709" y="7052"/>
                </a:lnTo>
                <a:lnTo>
                  <a:pt x="8875" y="6868"/>
                </a:lnTo>
                <a:lnTo>
                  <a:pt x="9022" y="6684"/>
                </a:lnTo>
                <a:lnTo>
                  <a:pt x="9169" y="6481"/>
                </a:lnTo>
                <a:lnTo>
                  <a:pt x="9298" y="6279"/>
                </a:lnTo>
                <a:lnTo>
                  <a:pt x="9409" y="6076"/>
                </a:lnTo>
                <a:lnTo>
                  <a:pt x="9519" y="5855"/>
                </a:lnTo>
                <a:lnTo>
                  <a:pt x="9630" y="5634"/>
                </a:lnTo>
                <a:lnTo>
                  <a:pt x="9703" y="5413"/>
                </a:lnTo>
                <a:lnTo>
                  <a:pt x="9795" y="5174"/>
                </a:lnTo>
                <a:lnTo>
                  <a:pt x="9850" y="4935"/>
                </a:lnTo>
                <a:lnTo>
                  <a:pt x="9906" y="4695"/>
                </a:lnTo>
                <a:lnTo>
                  <a:pt x="9961" y="4438"/>
                </a:lnTo>
                <a:lnTo>
                  <a:pt x="9998" y="4198"/>
                </a:lnTo>
                <a:lnTo>
                  <a:pt x="10016" y="3941"/>
                </a:lnTo>
                <a:lnTo>
                  <a:pt x="10016" y="3683"/>
                </a:lnTo>
                <a:lnTo>
                  <a:pt x="10016" y="3407"/>
                </a:lnTo>
                <a:lnTo>
                  <a:pt x="9979" y="3149"/>
                </a:lnTo>
                <a:lnTo>
                  <a:pt x="9961" y="2873"/>
                </a:lnTo>
                <a:lnTo>
                  <a:pt x="9906" y="2615"/>
                </a:lnTo>
                <a:lnTo>
                  <a:pt x="9850" y="2376"/>
                </a:lnTo>
                <a:lnTo>
                  <a:pt x="9758" y="2118"/>
                </a:lnTo>
                <a:lnTo>
                  <a:pt x="9685" y="1878"/>
                </a:lnTo>
                <a:lnTo>
                  <a:pt x="9574" y="1639"/>
                </a:lnTo>
                <a:lnTo>
                  <a:pt x="9464" y="1400"/>
                </a:lnTo>
                <a:lnTo>
                  <a:pt x="9353" y="1179"/>
                </a:lnTo>
                <a:lnTo>
                  <a:pt x="9224" y="958"/>
                </a:lnTo>
                <a:lnTo>
                  <a:pt x="9077" y="755"/>
                </a:lnTo>
                <a:lnTo>
                  <a:pt x="8911" y="553"/>
                </a:lnTo>
                <a:lnTo>
                  <a:pt x="8764" y="369"/>
                </a:lnTo>
                <a:lnTo>
                  <a:pt x="8580" y="185"/>
                </a:lnTo>
                <a:lnTo>
                  <a:pt x="8396" y="0"/>
                </a:lnTo>
                <a:close/>
              </a:path>
            </a:pathLst>
          </a:custGeom>
          <a:solidFill>
            <a:srgbClr val="51B1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ctrTitle"/>
          </p:nvPr>
        </p:nvSpPr>
        <p:spPr>
          <a:xfrm>
            <a:off x="4918075" y="1991850"/>
            <a:ext cx="3957900" cy="1159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TITLE_1_1">
    <p:spTree>
      <p:nvGrpSpPr>
        <p:cNvPr id="1" name="Shape 56"/>
        <p:cNvGrpSpPr/>
        <p:nvPr/>
      </p:nvGrpSpPr>
      <p:grpSpPr>
        <a:xfrm>
          <a:off x="0" y="0"/>
          <a:ext cx="0" cy="0"/>
          <a:chOff x="0" y="0"/>
          <a:chExt cx="0" cy="0"/>
        </a:xfrm>
      </p:grpSpPr>
      <p:sp>
        <p:nvSpPr>
          <p:cNvPr id="57" name="Google Shape;57;p14"/>
          <p:cNvSpPr/>
          <p:nvPr/>
        </p:nvSpPr>
        <p:spPr>
          <a:xfrm>
            <a:off x="0" y="0"/>
            <a:ext cx="9143954" cy="5143389"/>
          </a:xfrm>
          <a:custGeom>
            <a:avLst/>
            <a:gdLst/>
            <a:ahLst/>
            <a:cxnLst/>
            <a:rect l="l" t="t" r="r" b="b"/>
            <a:pathLst>
              <a:path w="94270" h="53026" extrusionOk="0">
                <a:moveTo>
                  <a:pt x="49676" y="4677"/>
                </a:moveTo>
                <a:lnTo>
                  <a:pt x="49731" y="5469"/>
                </a:lnTo>
                <a:lnTo>
                  <a:pt x="49749" y="6408"/>
                </a:lnTo>
                <a:lnTo>
                  <a:pt x="49786" y="7660"/>
                </a:lnTo>
                <a:lnTo>
                  <a:pt x="49786" y="9169"/>
                </a:lnTo>
                <a:lnTo>
                  <a:pt x="49731" y="10900"/>
                </a:lnTo>
                <a:lnTo>
                  <a:pt x="49694" y="11858"/>
                </a:lnTo>
                <a:lnTo>
                  <a:pt x="49639" y="12833"/>
                </a:lnTo>
                <a:lnTo>
                  <a:pt x="49584" y="13846"/>
                </a:lnTo>
                <a:lnTo>
                  <a:pt x="49492" y="14895"/>
                </a:lnTo>
                <a:lnTo>
                  <a:pt x="49381" y="15982"/>
                </a:lnTo>
                <a:lnTo>
                  <a:pt x="49252" y="17086"/>
                </a:lnTo>
                <a:lnTo>
                  <a:pt x="49087" y="18191"/>
                </a:lnTo>
                <a:lnTo>
                  <a:pt x="48921" y="19314"/>
                </a:lnTo>
                <a:lnTo>
                  <a:pt x="48700" y="20456"/>
                </a:lnTo>
                <a:lnTo>
                  <a:pt x="48479" y="21597"/>
                </a:lnTo>
                <a:lnTo>
                  <a:pt x="48203" y="22720"/>
                </a:lnTo>
                <a:lnTo>
                  <a:pt x="47908" y="23844"/>
                </a:lnTo>
                <a:lnTo>
                  <a:pt x="47577" y="24948"/>
                </a:lnTo>
                <a:lnTo>
                  <a:pt x="47209" y="26053"/>
                </a:lnTo>
                <a:lnTo>
                  <a:pt x="47006" y="26587"/>
                </a:lnTo>
                <a:lnTo>
                  <a:pt x="46804" y="27121"/>
                </a:lnTo>
                <a:lnTo>
                  <a:pt x="46583" y="27636"/>
                </a:lnTo>
                <a:lnTo>
                  <a:pt x="46362" y="28152"/>
                </a:lnTo>
                <a:lnTo>
                  <a:pt x="46122" y="28667"/>
                </a:lnTo>
                <a:lnTo>
                  <a:pt x="45883" y="29165"/>
                </a:lnTo>
                <a:lnTo>
                  <a:pt x="45625" y="29643"/>
                </a:lnTo>
                <a:lnTo>
                  <a:pt x="45349" y="30122"/>
                </a:lnTo>
                <a:lnTo>
                  <a:pt x="45073" y="30601"/>
                </a:lnTo>
                <a:lnTo>
                  <a:pt x="44778" y="31061"/>
                </a:lnTo>
                <a:lnTo>
                  <a:pt x="44484" y="31503"/>
                </a:lnTo>
                <a:lnTo>
                  <a:pt x="44171" y="31926"/>
                </a:lnTo>
                <a:lnTo>
                  <a:pt x="43839" y="32350"/>
                </a:lnTo>
                <a:lnTo>
                  <a:pt x="43508" y="32736"/>
                </a:lnTo>
                <a:lnTo>
                  <a:pt x="43158" y="33123"/>
                </a:lnTo>
                <a:lnTo>
                  <a:pt x="42827" y="33491"/>
                </a:lnTo>
                <a:lnTo>
                  <a:pt x="42458" y="33841"/>
                </a:lnTo>
                <a:lnTo>
                  <a:pt x="42109" y="34154"/>
                </a:lnTo>
                <a:lnTo>
                  <a:pt x="41740" y="34467"/>
                </a:lnTo>
                <a:lnTo>
                  <a:pt x="41372" y="34780"/>
                </a:lnTo>
                <a:lnTo>
                  <a:pt x="41004" y="35056"/>
                </a:lnTo>
                <a:lnTo>
                  <a:pt x="40617" y="35314"/>
                </a:lnTo>
                <a:lnTo>
                  <a:pt x="40231" y="35572"/>
                </a:lnTo>
                <a:lnTo>
                  <a:pt x="39844" y="35811"/>
                </a:lnTo>
                <a:lnTo>
                  <a:pt x="39457" y="36032"/>
                </a:lnTo>
                <a:lnTo>
                  <a:pt x="39052" y="36253"/>
                </a:lnTo>
                <a:lnTo>
                  <a:pt x="38666" y="36437"/>
                </a:lnTo>
                <a:lnTo>
                  <a:pt x="38261" y="36621"/>
                </a:lnTo>
                <a:lnTo>
                  <a:pt x="37874" y="36805"/>
                </a:lnTo>
                <a:lnTo>
                  <a:pt x="37469" y="36953"/>
                </a:lnTo>
                <a:lnTo>
                  <a:pt x="36659" y="37247"/>
                </a:lnTo>
                <a:lnTo>
                  <a:pt x="35867" y="37487"/>
                </a:lnTo>
                <a:lnTo>
                  <a:pt x="35057" y="37689"/>
                </a:lnTo>
                <a:lnTo>
                  <a:pt x="34265" y="37836"/>
                </a:lnTo>
                <a:lnTo>
                  <a:pt x="33492" y="37965"/>
                </a:lnTo>
                <a:lnTo>
                  <a:pt x="32719" y="38057"/>
                </a:lnTo>
                <a:lnTo>
                  <a:pt x="31964" y="38131"/>
                </a:lnTo>
                <a:lnTo>
                  <a:pt x="31227" y="38168"/>
                </a:lnTo>
                <a:lnTo>
                  <a:pt x="30528" y="38186"/>
                </a:lnTo>
                <a:lnTo>
                  <a:pt x="29846" y="38168"/>
                </a:lnTo>
                <a:lnTo>
                  <a:pt x="29202" y="38149"/>
                </a:lnTo>
                <a:lnTo>
                  <a:pt x="28576" y="38113"/>
                </a:lnTo>
                <a:lnTo>
                  <a:pt x="27987" y="38057"/>
                </a:lnTo>
                <a:lnTo>
                  <a:pt x="27453" y="37984"/>
                </a:lnTo>
                <a:lnTo>
                  <a:pt x="26956" y="37928"/>
                </a:lnTo>
                <a:lnTo>
                  <a:pt x="26090" y="37781"/>
                </a:lnTo>
                <a:lnTo>
                  <a:pt x="25446" y="37652"/>
                </a:lnTo>
                <a:lnTo>
                  <a:pt x="25041" y="37560"/>
                </a:lnTo>
                <a:lnTo>
                  <a:pt x="24912" y="37523"/>
                </a:lnTo>
                <a:lnTo>
                  <a:pt x="24838" y="37395"/>
                </a:lnTo>
                <a:lnTo>
                  <a:pt x="24636" y="37026"/>
                </a:lnTo>
                <a:lnTo>
                  <a:pt x="24323" y="36456"/>
                </a:lnTo>
                <a:lnTo>
                  <a:pt x="23955" y="35664"/>
                </a:lnTo>
                <a:lnTo>
                  <a:pt x="23752" y="35204"/>
                </a:lnTo>
                <a:lnTo>
                  <a:pt x="23550" y="34706"/>
                </a:lnTo>
                <a:lnTo>
                  <a:pt x="23347" y="34154"/>
                </a:lnTo>
                <a:lnTo>
                  <a:pt x="23126" y="33565"/>
                </a:lnTo>
                <a:lnTo>
                  <a:pt x="22924" y="32957"/>
                </a:lnTo>
                <a:lnTo>
                  <a:pt x="22739" y="32294"/>
                </a:lnTo>
                <a:lnTo>
                  <a:pt x="22555" y="31613"/>
                </a:lnTo>
                <a:lnTo>
                  <a:pt x="22390" y="30895"/>
                </a:lnTo>
                <a:lnTo>
                  <a:pt x="22242" y="30159"/>
                </a:lnTo>
                <a:lnTo>
                  <a:pt x="22113" y="29385"/>
                </a:lnTo>
                <a:lnTo>
                  <a:pt x="22021" y="28612"/>
                </a:lnTo>
                <a:lnTo>
                  <a:pt x="21966" y="27802"/>
                </a:lnTo>
                <a:lnTo>
                  <a:pt x="21929" y="26974"/>
                </a:lnTo>
                <a:lnTo>
                  <a:pt x="21948" y="26145"/>
                </a:lnTo>
                <a:lnTo>
                  <a:pt x="22003" y="25298"/>
                </a:lnTo>
                <a:lnTo>
                  <a:pt x="22040" y="24856"/>
                </a:lnTo>
                <a:lnTo>
                  <a:pt x="22095" y="24433"/>
                </a:lnTo>
                <a:lnTo>
                  <a:pt x="22169" y="23991"/>
                </a:lnTo>
                <a:lnTo>
                  <a:pt x="22242" y="23567"/>
                </a:lnTo>
                <a:lnTo>
                  <a:pt x="22334" y="23125"/>
                </a:lnTo>
                <a:lnTo>
                  <a:pt x="22445" y="22684"/>
                </a:lnTo>
                <a:lnTo>
                  <a:pt x="22574" y="22260"/>
                </a:lnTo>
                <a:lnTo>
                  <a:pt x="22703" y="21818"/>
                </a:lnTo>
                <a:lnTo>
                  <a:pt x="22850" y="21376"/>
                </a:lnTo>
                <a:lnTo>
                  <a:pt x="23034" y="20935"/>
                </a:lnTo>
                <a:lnTo>
                  <a:pt x="23218" y="20493"/>
                </a:lnTo>
                <a:lnTo>
                  <a:pt x="23421" y="20069"/>
                </a:lnTo>
                <a:lnTo>
                  <a:pt x="23623" y="19627"/>
                </a:lnTo>
                <a:lnTo>
                  <a:pt x="23863" y="19185"/>
                </a:lnTo>
                <a:lnTo>
                  <a:pt x="24120" y="18762"/>
                </a:lnTo>
                <a:lnTo>
                  <a:pt x="24397" y="18320"/>
                </a:lnTo>
                <a:lnTo>
                  <a:pt x="24691" y="17897"/>
                </a:lnTo>
                <a:lnTo>
                  <a:pt x="24986" y="17473"/>
                </a:lnTo>
                <a:lnTo>
                  <a:pt x="25317" y="17050"/>
                </a:lnTo>
                <a:lnTo>
                  <a:pt x="25667" y="16645"/>
                </a:lnTo>
                <a:lnTo>
                  <a:pt x="26035" y="16240"/>
                </a:lnTo>
                <a:lnTo>
                  <a:pt x="26403" y="15834"/>
                </a:lnTo>
                <a:lnTo>
                  <a:pt x="26790" y="15448"/>
                </a:lnTo>
                <a:lnTo>
                  <a:pt x="27177" y="15061"/>
                </a:lnTo>
                <a:lnTo>
                  <a:pt x="27600" y="14693"/>
                </a:lnTo>
                <a:lnTo>
                  <a:pt x="28024" y="14325"/>
                </a:lnTo>
                <a:lnTo>
                  <a:pt x="28447" y="13956"/>
                </a:lnTo>
                <a:lnTo>
                  <a:pt x="28889" y="13607"/>
                </a:lnTo>
                <a:lnTo>
                  <a:pt x="29349" y="13257"/>
                </a:lnTo>
                <a:lnTo>
                  <a:pt x="29810" y="12925"/>
                </a:lnTo>
                <a:lnTo>
                  <a:pt x="30767" y="12263"/>
                </a:lnTo>
                <a:lnTo>
                  <a:pt x="31743" y="11637"/>
                </a:lnTo>
                <a:lnTo>
                  <a:pt x="32737" y="11047"/>
                </a:lnTo>
                <a:lnTo>
                  <a:pt x="33750" y="10477"/>
                </a:lnTo>
                <a:lnTo>
                  <a:pt x="34781" y="9943"/>
                </a:lnTo>
                <a:lnTo>
                  <a:pt x="35812" y="9446"/>
                </a:lnTo>
                <a:lnTo>
                  <a:pt x="36843" y="8949"/>
                </a:lnTo>
                <a:lnTo>
                  <a:pt x="37874" y="8507"/>
                </a:lnTo>
                <a:lnTo>
                  <a:pt x="38905" y="8065"/>
                </a:lnTo>
                <a:lnTo>
                  <a:pt x="39899" y="7678"/>
                </a:lnTo>
                <a:lnTo>
                  <a:pt x="40893" y="7291"/>
                </a:lnTo>
                <a:lnTo>
                  <a:pt x="41851" y="6960"/>
                </a:lnTo>
                <a:lnTo>
                  <a:pt x="42771" y="6629"/>
                </a:lnTo>
                <a:lnTo>
                  <a:pt x="43674" y="6334"/>
                </a:lnTo>
                <a:lnTo>
                  <a:pt x="45331" y="5819"/>
                </a:lnTo>
                <a:lnTo>
                  <a:pt x="46785" y="5395"/>
                </a:lnTo>
                <a:lnTo>
                  <a:pt x="47982" y="5082"/>
                </a:lnTo>
                <a:lnTo>
                  <a:pt x="48903" y="4861"/>
                </a:lnTo>
                <a:lnTo>
                  <a:pt x="49676" y="4677"/>
                </a:lnTo>
                <a:close/>
                <a:moveTo>
                  <a:pt x="1" y="0"/>
                </a:moveTo>
                <a:lnTo>
                  <a:pt x="1" y="53026"/>
                </a:lnTo>
                <a:lnTo>
                  <a:pt x="94269" y="53026"/>
                </a:lnTo>
                <a:lnTo>
                  <a:pt x="94269" y="0"/>
                </a:lnTo>
                <a:close/>
              </a:path>
            </a:pathLst>
          </a:custGeom>
          <a:solidFill>
            <a:srgbClr val="9BCF6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4"/>
          <p:cNvSpPr/>
          <p:nvPr/>
        </p:nvSpPr>
        <p:spPr>
          <a:xfrm>
            <a:off x="235802" y="2802078"/>
            <a:ext cx="1905613" cy="1255536"/>
          </a:xfrm>
          <a:custGeom>
            <a:avLst/>
            <a:gdLst/>
            <a:ahLst/>
            <a:cxnLst/>
            <a:rect l="l" t="t" r="r" b="b"/>
            <a:pathLst>
              <a:path w="19646" h="12944" extrusionOk="0">
                <a:moveTo>
                  <a:pt x="9261" y="0"/>
                </a:moveTo>
                <a:lnTo>
                  <a:pt x="8654" y="19"/>
                </a:lnTo>
                <a:lnTo>
                  <a:pt x="8065" y="37"/>
                </a:lnTo>
                <a:lnTo>
                  <a:pt x="7457" y="74"/>
                </a:lnTo>
                <a:lnTo>
                  <a:pt x="6868" y="129"/>
                </a:lnTo>
                <a:lnTo>
                  <a:pt x="6297" y="203"/>
                </a:lnTo>
                <a:lnTo>
                  <a:pt x="5174" y="350"/>
                </a:lnTo>
                <a:lnTo>
                  <a:pt x="4106" y="534"/>
                </a:lnTo>
                <a:lnTo>
                  <a:pt x="3130" y="737"/>
                </a:lnTo>
                <a:lnTo>
                  <a:pt x="2247" y="939"/>
                </a:lnTo>
                <a:lnTo>
                  <a:pt x="1492" y="1123"/>
                </a:lnTo>
                <a:lnTo>
                  <a:pt x="866" y="1289"/>
                </a:lnTo>
                <a:lnTo>
                  <a:pt x="405" y="1436"/>
                </a:lnTo>
                <a:lnTo>
                  <a:pt x="0" y="1547"/>
                </a:lnTo>
                <a:lnTo>
                  <a:pt x="203" y="1915"/>
                </a:lnTo>
                <a:lnTo>
                  <a:pt x="424" y="2357"/>
                </a:lnTo>
                <a:lnTo>
                  <a:pt x="737" y="2909"/>
                </a:lnTo>
                <a:lnTo>
                  <a:pt x="1142" y="3591"/>
                </a:lnTo>
                <a:lnTo>
                  <a:pt x="1602" y="4364"/>
                </a:lnTo>
                <a:lnTo>
                  <a:pt x="2155" y="5192"/>
                </a:lnTo>
                <a:lnTo>
                  <a:pt x="2762" y="6095"/>
                </a:lnTo>
                <a:lnTo>
                  <a:pt x="3425" y="6997"/>
                </a:lnTo>
                <a:lnTo>
                  <a:pt x="3793" y="7457"/>
                </a:lnTo>
                <a:lnTo>
                  <a:pt x="4161" y="7917"/>
                </a:lnTo>
                <a:lnTo>
                  <a:pt x="4548" y="8378"/>
                </a:lnTo>
                <a:lnTo>
                  <a:pt x="4953" y="8820"/>
                </a:lnTo>
                <a:lnTo>
                  <a:pt x="5358" y="9261"/>
                </a:lnTo>
                <a:lnTo>
                  <a:pt x="5800" y="9685"/>
                </a:lnTo>
                <a:lnTo>
                  <a:pt x="6223" y="10090"/>
                </a:lnTo>
                <a:lnTo>
                  <a:pt x="6684" y="10495"/>
                </a:lnTo>
                <a:lnTo>
                  <a:pt x="7144" y="10863"/>
                </a:lnTo>
                <a:lnTo>
                  <a:pt x="7604" y="11213"/>
                </a:lnTo>
                <a:lnTo>
                  <a:pt x="8083" y="11544"/>
                </a:lnTo>
                <a:lnTo>
                  <a:pt x="8580" y="11839"/>
                </a:lnTo>
                <a:lnTo>
                  <a:pt x="9077" y="12097"/>
                </a:lnTo>
                <a:lnTo>
                  <a:pt x="9574" y="12336"/>
                </a:lnTo>
                <a:lnTo>
                  <a:pt x="9979" y="12483"/>
                </a:lnTo>
                <a:lnTo>
                  <a:pt x="10385" y="12631"/>
                </a:lnTo>
                <a:lnTo>
                  <a:pt x="10790" y="12723"/>
                </a:lnTo>
                <a:lnTo>
                  <a:pt x="11195" y="12815"/>
                </a:lnTo>
                <a:lnTo>
                  <a:pt x="11581" y="12888"/>
                </a:lnTo>
                <a:lnTo>
                  <a:pt x="11986" y="12925"/>
                </a:lnTo>
                <a:lnTo>
                  <a:pt x="12355" y="12944"/>
                </a:lnTo>
                <a:lnTo>
                  <a:pt x="12741" y="12944"/>
                </a:lnTo>
                <a:lnTo>
                  <a:pt x="13109" y="12925"/>
                </a:lnTo>
                <a:lnTo>
                  <a:pt x="13478" y="12888"/>
                </a:lnTo>
                <a:lnTo>
                  <a:pt x="13846" y="12852"/>
                </a:lnTo>
                <a:lnTo>
                  <a:pt x="14196" y="12778"/>
                </a:lnTo>
                <a:lnTo>
                  <a:pt x="14527" y="12704"/>
                </a:lnTo>
                <a:lnTo>
                  <a:pt x="14877" y="12631"/>
                </a:lnTo>
                <a:lnTo>
                  <a:pt x="15208" y="12520"/>
                </a:lnTo>
                <a:lnTo>
                  <a:pt x="15521" y="12410"/>
                </a:lnTo>
                <a:lnTo>
                  <a:pt x="16129" y="12170"/>
                </a:lnTo>
                <a:lnTo>
                  <a:pt x="16718" y="11913"/>
                </a:lnTo>
                <a:lnTo>
                  <a:pt x="17252" y="11618"/>
                </a:lnTo>
                <a:lnTo>
                  <a:pt x="17731" y="11324"/>
                </a:lnTo>
                <a:lnTo>
                  <a:pt x="18173" y="11029"/>
                </a:lnTo>
                <a:lnTo>
                  <a:pt x="18559" y="10753"/>
                </a:lnTo>
                <a:lnTo>
                  <a:pt x="18891" y="10495"/>
                </a:lnTo>
                <a:lnTo>
                  <a:pt x="19167" y="10274"/>
                </a:lnTo>
                <a:lnTo>
                  <a:pt x="5929" y="4069"/>
                </a:lnTo>
                <a:lnTo>
                  <a:pt x="19646" y="9225"/>
                </a:lnTo>
                <a:lnTo>
                  <a:pt x="19646" y="9225"/>
                </a:lnTo>
                <a:lnTo>
                  <a:pt x="19609" y="8875"/>
                </a:lnTo>
                <a:lnTo>
                  <a:pt x="19572" y="8451"/>
                </a:lnTo>
                <a:lnTo>
                  <a:pt x="19498" y="7991"/>
                </a:lnTo>
                <a:lnTo>
                  <a:pt x="19406" y="7475"/>
                </a:lnTo>
                <a:lnTo>
                  <a:pt x="19277" y="6923"/>
                </a:lnTo>
                <a:lnTo>
                  <a:pt x="19112" y="6334"/>
                </a:lnTo>
                <a:lnTo>
                  <a:pt x="18909" y="5726"/>
                </a:lnTo>
                <a:lnTo>
                  <a:pt x="18651" y="5119"/>
                </a:lnTo>
                <a:lnTo>
                  <a:pt x="18504" y="4806"/>
                </a:lnTo>
                <a:lnTo>
                  <a:pt x="18338" y="4493"/>
                </a:lnTo>
                <a:lnTo>
                  <a:pt x="18173" y="4180"/>
                </a:lnTo>
                <a:lnTo>
                  <a:pt x="17989" y="3885"/>
                </a:lnTo>
                <a:lnTo>
                  <a:pt x="17786" y="3591"/>
                </a:lnTo>
                <a:lnTo>
                  <a:pt x="17565" y="3296"/>
                </a:lnTo>
                <a:lnTo>
                  <a:pt x="17326" y="3001"/>
                </a:lnTo>
                <a:lnTo>
                  <a:pt x="17086" y="2725"/>
                </a:lnTo>
                <a:lnTo>
                  <a:pt x="16810" y="2449"/>
                </a:lnTo>
                <a:lnTo>
                  <a:pt x="16534" y="2173"/>
                </a:lnTo>
                <a:lnTo>
                  <a:pt x="16221" y="1934"/>
                </a:lnTo>
                <a:lnTo>
                  <a:pt x="15890" y="1694"/>
                </a:lnTo>
                <a:lnTo>
                  <a:pt x="15558" y="1455"/>
                </a:lnTo>
                <a:lnTo>
                  <a:pt x="15190" y="1252"/>
                </a:lnTo>
                <a:lnTo>
                  <a:pt x="14803" y="1050"/>
                </a:lnTo>
                <a:lnTo>
                  <a:pt x="14398" y="866"/>
                </a:lnTo>
                <a:lnTo>
                  <a:pt x="13883" y="663"/>
                </a:lnTo>
                <a:lnTo>
                  <a:pt x="13349" y="497"/>
                </a:lnTo>
                <a:lnTo>
                  <a:pt x="12796" y="350"/>
                </a:lnTo>
                <a:lnTo>
                  <a:pt x="12226" y="240"/>
                </a:lnTo>
                <a:lnTo>
                  <a:pt x="11655" y="148"/>
                </a:lnTo>
                <a:lnTo>
                  <a:pt x="11066" y="74"/>
                </a:lnTo>
                <a:lnTo>
                  <a:pt x="10458" y="37"/>
                </a:lnTo>
                <a:lnTo>
                  <a:pt x="9869" y="0"/>
                </a:lnTo>
                <a:close/>
              </a:path>
            </a:pathLst>
          </a:custGeom>
          <a:solidFill>
            <a:srgbClr val="51B1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4"/>
          <p:cNvSpPr/>
          <p:nvPr/>
        </p:nvSpPr>
        <p:spPr>
          <a:xfrm>
            <a:off x="0" y="4136091"/>
            <a:ext cx="1085984" cy="1007319"/>
          </a:xfrm>
          <a:custGeom>
            <a:avLst/>
            <a:gdLst/>
            <a:ahLst/>
            <a:cxnLst/>
            <a:rect l="l" t="t" r="r" b="b"/>
            <a:pathLst>
              <a:path w="11196" h="10385" extrusionOk="0">
                <a:moveTo>
                  <a:pt x="3812" y="1"/>
                </a:moveTo>
                <a:lnTo>
                  <a:pt x="3518" y="19"/>
                </a:lnTo>
                <a:lnTo>
                  <a:pt x="2965" y="93"/>
                </a:lnTo>
                <a:lnTo>
                  <a:pt x="2431" y="203"/>
                </a:lnTo>
                <a:lnTo>
                  <a:pt x="1916" y="351"/>
                </a:lnTo>
                <a:lnTo>
                  <a:pt x="1400" y="535"/>
                </a:lnTo>
                <a:lnTo>
                  <a:pt x="922" y="756"/>
                </a:lnTo>
                <a:lnTo>
                  <a:pt x="443" y="995"/>
                </a:lnTo>
                <a:lnTo>
                  <a:pt x="1" y="1290"/>
                </a:lnTo>
                <a:lnTo>
                  <a:pt x="1" y="10385"/>
                </a:lnTo>
                <a:lnTo>
                  <a:pt x="10404" y="10385"/>
                </a:lnTo>
                <a:lnTo>
                  <a:pt x="10569" y="10017"/>
                </a:lnTo>
                <a:lnTo>
                  <a:pt x="10735" y="9630"/>
                </a:lnTo>
                <a:lnTo>
                  <a:pt x="10882" y="9225"/>
                </a:lnTo>
                <a:lnTo>
                  <a:pt x="10993" y="8820"/>
                </a:lnTo>
                <a:lnTo>
                  <a:pt x="11085" y="8397"/>
                </a:lnTo>
                <a:lnTo>
                  <a:pt x="11140" y="7973"/>
                </a:lnTo>
                <a:lnTo>
                  <a:pt x="11177" y="7550"/>
                </a:lnTo>
                <a:lnTo>
                  <a:pt x="11195" y="7108"/>
                </a:lnTo>
                <a:lnTo>
                  <a:pt x="11177" y="6740"/>
                </a:lnTo>
                <a:lnTo>
                  <a:pt x="11158" y="6390"/>
                </a:lnTo>
                <a:lnTo>
                  <a:pt x="11122" y="6021"/>
                </a:lnTo>
                <a:lnTo>
                  <a:pt x="11048" y="5672"/>
                </a:lnTo>
                <a:lnTo>
                  <a:pt x="10974" y="5340"/>
                </a:lnTo>
                <a:lnTo>
                  <a:pt x="10882" y="4990"/>
                </a:lnTo>
                <a:lnTo>
                  <a:pt x="10772" y="4659"/>
                </a:lnTo>
                <a:lnTo>
                  <a:pt x="10643" y="4346"/>
                </a:lnTo>
                <a:lnTo>
                  <a:pt x="10496" y="4033"/>
                </a:lnTo>
                <a:lnTo>
                  <a:pt x="10330" y="3720"/>
                </a:lnTo>
                <a:lnTo>
                  <a:pt x="10164" y="3425"/>
                </a:lnTo>
                <a:lnTo>
                  <a:pt x="9980" y="3131"/>
                </a:lnTo>
                <a:lnTo>
                  <a:pt x="9778" y="2855"/>
                </a:lnTo>
                <a:lnTo>
                  <a:pt x="9575" y="2578"/>
                </a:lnTo>
                <a:lnTo>
                  <a:pt x="9354" y="2321"/>
                </a:lnTo>
                <a:lnTo>
                  <a:pt x="9115" y="2081"/>
                </a:lnTo>
                <a:lnTo>
                  <a:pt x="8875" y="1842"/>
                </a:lnTo>
                <a:lnTo>
                  <a:pt x="8618" y="1621"/>
                </a:lnTo>
                <a:lnTo>
                  <a:pt x="8341" y="1419"/>
                </a:lnTo>
                <a:lnTo>
                  <a:pt x="8065" y="1216"/>
                </a:lnTo>
                <a:lnTo>
                  <a:pt x="7771" y="1032"/>
                </a:lnTo>
                <a:lnTo>
                  <a:pt x="7476" y="866"/>
                </a:lnTo>
                <a:lnTo>
                  <a:pt x="7163" y="700"/>
                </a:lnTo>
                <a:lnTo>
                  <a:pt x="6850" y="553"/>
                </a:lnTo>
                <a:lnTo>
                  <a:pt x="6537" y="424"/>
                </a:lnTo>
                <a:lnTo>
                  <a:pt x="6206" y="314"/>
                </a:lnTo>
                <a:lnTo>
                  <a:pt x="5856" y="222"/>
                </a:lnTo>
                <a:lnTo>
                  <a:pt x="5525" y="148"/>
                </a:lnTo>
                <a:lnTo>
                  <a:pt x="5175" y="74"/>
                </a:lnTo>
                <a:lnTo>
                  <a:pt x="4806" y="38"/>
                </a:lnTo>
                <a:lnTo>
                  <a:pt x="4457" y="19"/>
                </a:lnTo>
                <a:lnTo>
                  <a:pt x="4088" y="1"/>
                </a:lnTo>
                <a:close/>
              </a:path>
            </a:pathLst>
          </a:custGeom>
          <a:solidFill>
            <a:srgbClr val="1D5885">
              <a:alpha val="1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1B148"/>
              </a:solidFill>
            </a:endParaRPr>
          </a:p>
        </p:txBody>
      </p:sp>
      <p:sp>
        <p:nvSpPr>
          <p:cNvPr id="60" name="Google Shape;60;p14"/>
          <p:cNvSpPr/>
          <p:nvPr/>
        </p:nvSpPr>
        <p:spPr>
          <a:xfrm>
            <a:off x="0" y="0"/>
            <a:ext cx="1936070" cy="2500305"/>
          </a:xfrm>
          <a:custGeom>
            <a:avLst/>
            <a:gdLst/>
            <a:ahLst/>
            <a:cxnLst/>
            <a:rect l="l" t="t" r="r" b="b"/>
            <a:pathLst>
              <a:path w="19960" h="25777" extrusionOk="0">
                <a:moveTo>
                  <a:pt x="1" y="0"/>
                </a:moveTo>
                <a:lnTo>
                  <a:pt x="1" y="24727"/>
                </a:lnTo>
                <a:lnTo>
                  <a:pt x="627" y="24967"/>
                </a:lnTo>
                <a:lnTo>
                  <a:pt x="1290" y="25188"/>
                </a:lnTo>
                <a:lnTo>
                  <a:pt x="1953" y="25353"/>
                </a:lnTo>
                <a:lnTo>
                  <a:pt x="2615" y="25501"/>
                </a:lnTo>
                <a:lnTo>
                  <a:pt x="3297" y="25629"/>
                </a:lnTo>
                <a:lnTo>
                  <a:pt x="3996" y="25703"/>
                </a:lnTo>
                <a:lnTo>
                  <a:pt x="4696" y="25758"/>
                </a:lnTo>
                <a:lnTo>
                  <a:pt x="5414" y="25777"/>
                </a:lnTo>
                <a:lnTo>
                  <a:pt x="6169" y="25758"/>
                </a:lnTo>
                <a:lnTo>
                  <a:pt x="6905" y="25703"/>
                </a:lnTo>
                <a:lnTo>
                  <a:pt x="7623" y="25611"/>
                </a:lnTo>
                <a:lnTo>
                  <a:pt x="8341" y="25482"/>
                </a:lnTo>
                <a:lnTo>
                  <a:pt x="9041" y="25316"/>
                </a:lnTo>
                <a:lnTo>
                  <a:pt x="9741" y="25114"/>
                </a:lnTo>
                <a:lnTo>
                  <a:pt x="10422" y="24893"/>
                </a:lnTo>
                <a:lnTo>
                  <a:pt x="11085" y="24635"/>
                </a:lnTo>
                <a:lnTo>
                  <a:pt x="11711" y="24341"/>
                </a:lnTo>
                <a:lnTo>
                  <a:pt x="12355" y="24028"/>
                </a:lnTo>
                <a:lnTo>
                  <a:pt x="12963" y="23678"/>
                </a:lnTo>
                <a:lnTo>
                  <a:pt x="13552" y="23291"/>
                </a:lnTo>
                <a:lnTo>
                  <a:pt x="14123" y="22886"/>
                </a:lnTo>
                <a:lnTo>
                  <a:pt x="14675" y="22463"/>
                </a:lnTo>
                <a:lnTo>
                  <a:pt x="15191" y="22002"/>
                </a:lnTo>
                <a:lnTo>
                  <a:pt x="15706" y="21524"/>
                </a:lnTo>
                <a:lnTo>
                  <a:pt x="16185" y="21008"/>
                </a:lnTo>
                <a:lnTo>
                  <a:pt x="16645" y="20493"/>
                </a:lnTo>
                <a:lnTo>
                  <a:pt x="17069" y="19940"/>
                </a:lnTo>
                <a:lnTo>
                  <a:pt x="17474" y="19370"/>
                </a:lnTo>
                <a:lnTo>
                  <a:pt x="17860" y="18780"/>
                </a:lnTo>
                <a:lnTo>
                  <a:pt x="18210" y="18173"/>
                </a:lnTo>
                <a:lnTo>
                  <a:pt x="18523" y="17528"/>
                </a:lnTo>
                <a:lnTo>
                  <a:pt x="18818" y="16902"/>
                </a:lnTo>
                <a:lnTo>
                  <a:pt x="19076" y="16240"/>
                </a:lnTo>
                <a:lnTo>
                  <a:pt x="19296" y="15558"/>
                </a:lnTo>
                <a:lnTo>
                  <a:pt x="19499" y="14859"/>
                </a:lnTo>
                <a:lnTo>
                  <a:pt x="19665" y="14159"/>
                </a:lnTo>
                <a:lnTo>
                  <a:pt x="19794" y="13441"/>
                </a:lnTo>
                <a:lnTo>
                  <a:pt x="19886" y="12723"/>
                </a:lnTo>
                <a:lnTo>
                  <a:pt x="19941" y="11986"/>
                </a:lnTo>
                <a:lnTo>
                  <a:pt x="19959" y="11232"/>
                </a:lnTo>
                <a:lnTo>
                  <a:pt x="19959" y="10808"/>
                </a:lnTo>
                <a:lnTo>
                  <a:pt x="19941" y="10385"/>
                </a:lnTo>
                <a:lnTo>
                  <a:pt x="19904" y="9980"/>
                </a:lnTo>
                <a:lnTo>
                  <a:pt x="19867" y="9556"/>
                </a:lnTo>
                <a:lnTo>
                  <a:pt x="19812" y="9151"/>
                </a:lnTo>
                <a:lnTo>
                  <a:pt x="19738" y="8746"/>
                </a:lnTo>
                <a:lnTo>
                  <a:pt x="19665" y="8341"/>
                </a:lnTo>
                <a:lnTo>
                  <a:pt x="19591" y="7936"/>
                </a:lnTo>
                <a:lnTo>
                  <a:pt x="19481" y="7549"/>
                </a:lnTo>
                <a:lnTo>
                  <a:pt x="19389" y="7163"/>
                </a:lnTo>
                <a:lnTo>
                  <a:pt x="19260" y="6776"/>
                </a:lnTo>
                <a:lnTo>
                  <a:pt x="19131" y="6389"/>
                </a:lnTo>
                <a:lnTo>
                  <a:pt x="19002" y="6021"/>
                </a:lnTo>
                <a:lnTo>
                  <a:pt x="18855" y="5653"/>
                </a:lnTo>
                <a:lnTo>
                  <a:pt x="18523" y="4916"/>
                </a:lnTo>
                <a:lnTo>
                  <a:pt x="18155" y="4217"/>
                </a:lnTo>
                <a:lnTo>
                  <a:pt x="17750" y="3536"/>
                </a:lnTo>
                <a:lnTo>
                  <a:pt x="17326" y="2873"/>
                </a:lnTo>
                <a:lnTo>
                  <a:pt x="16848" y="2247"/>
                </a:lnTo>
                <a:lnTo>
                  <a:pt x="16351" y="1639"/>
                </a:lnTo>
                <a:lnTo>
                  <a:pt x="15817" y="1068"/>
                </a:lnTo>
                <a:lnTo>
                  <a:pt x="15246" y="516"/>
                </a:lnTo>
                <a:lnTo>
                  <a:pt x="14657" y="0"/>
                </a:lnTo>
                <a:close/>
              </a:path>
            </a:pathLst>
          </a:custGeom>
          <a:solidFill>
            <a:srgbClr val="1D5885">
              <a:alpha val="1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1B148"/>
              </a:solidFill>
            </a:endParaRPr>
          </a:p>
        </p:txBody>
      </p:sp>
      <p:sp>
        <p:nvSpPr>
          <p:cNvPr id="61" name="Google Shape;61;p14"/>
          <p:cNvSpPr/>
          <p:nvPr/>
        </p:nvSpPr>
        <p:spPr>
          <a:xfrm>
            <a:off x="2221739" y="0"/>
            <a:ext cx="971624" cy="843005"/>
          </a:xfrm>
          <a:custGeom>
            <a:avLst/>
            <a:gdLst/>
            <a:ahLst/>
            <a:cxnLst/>
            <a:rect l="l" t="t" r="r" b="b"/>
            <a:pathLst>
              <a:path w="10017" h="8691" extrusionOk="0">
                <a:moveTo>
                  <a:pt x="1620" y="0"/>
                </a:moveTo>
                <a:lnTo>
                  <a:pt x="1436" y="185"/>
                </a:lnTo>
                <a:lnTo>
                  <a:pt x="1252" y="369"/>
                </a:lnTo>
                <a:lnTo>
                  <a:pt x="1105" y="553"/>
                </a:lnTo>
                <a:lnTo>
                  <a:pt x="939" y="755"/>
                </a:lnTo>
                <a:lnTo>
                  <a:pt x="792" y="958"/>
                </a:lnTo>
                <a:lnTo>
                  <a:pt x="663" y="1179"/>
                </a:lnTo>
                <a:lnTo>
                  <a:pt x="553" y="1400"/>
                </a:lnTo>
                <a:lnTo>
                  <a:pt x="442" y="1639"/>
                </a:lnTo>
                <a:lnTo>
                  <a:pt x="332" y="1878"/>
                </a:lnTo>
                <a:lnTo>
                  <a:pt x="258" y="2118"/>
                </a:lnTo>
                <a:lnTo>
                  <a:pt x="166" y="2376"/>
                </a:lnTo>
                <a:lnTo>
                  <a:pt x="111" y="2615"/>
                </a:lnTo>
                <a:lnTo>
                  <a:pt x="55" y="2873"/>
                </a:lnTo>
                <a:lnTo>
                  <a:pt x="37" y="3149"/>
                </a:lnTo>
                <a:lnTo>
                  <a:pt x="0" y="3407"/>
                </a:lnTo>
                <a:lnTo>
                  <a:pt x="0" y="3683"/>
                </a:lnTo>
                <a:lnTo>
                  <a:pt x="0" y="3941"/>
                </a:lnTo>
                <a:lnTo>
                  <a:pt x="19" y="4198"/>
                </a:lnTo>
                <a:lnTo>
                  <a:pt x="55" y="4438"/>
                </a:lnTo>
                <a:lnTo>
                  <a:pt x="111" y="4695"/>
                </a:lnTo>
                <a:lnTo>
                  <a:pt x="166" y="4935"/>
                </a:lnTo>
                <a:lnTo>
                  <a:pt x="221" y="5174"/>
                </a:lnTo>
                <a:lnTo>
                  <a:pt x="313" y="5413"/>
                </a:lnTo>
                <a:lnTo>
                  <a:pt x="387" y="5634"/>
                </a:lnTo>
                <a:lnTo>
                  <a:pt x="497" y="5855"/>
                </a:lnTo>
                <a:lnTo>
                  <a:pt x="608" y="6076"/>
                </a:lnTo>
                <a:lnTo>
                  <a:pt x="718" y="6279"/>
                </a:lnTo>
                <a:lnTo>
                  <a:pt x="847" y="6481"/>
                </a:lnTo>
                <a:lnTo>
                  <a:pt x="994" y="6684"/>
                </a:lnTo>
                <a:lnTo>
                  <a:pt x="1142" y="6868"/>
                </a:lnTo>
                <a:lnTo>
                  <a:pt x="1307" y="7052"/>
                </a:lnTo>
                <a:lnTo>
                  <a:pt x="1473" y="7218"/>
                </a:lnTo>
                <a:lnTo>
                  <a:pt x="1639" y="7384"/>
                </a:lnTo>
                <a:lnTo>
                  <a:pt x="1823" y="7549"/>
                </a:lnTo>
                <a:lnTo>
                  <a:pt x="2007" y="7697"/>
                </a:lnTo>
                <a:lnTo>
                  <a:pt x="2210" y="7844"/>
                </a:lnTo>
                <a:lnTo>
                  <a:pt x="2412" y="7973"/>
                </a:lnTo>
                <a:lnTo>
                  <a:pt x="2615" y="8083"/>
                </a:lnTo>
                <a:lnTo>
                  <a:pt x="2836" y="8194"/>
                </a:lnTo>
                <a:lnTo>
                  <a:pt x="3057" y="8304"/>
                </a:lnTo>
                <a:lnTo>
                  <a:pt x="3277" y="8378"/>
                </a:lnTo>
                <a:lnTo>
                  <a:pt x="3517" y="8470"/>
                </a:lnTo>
                <a:lnTo>
                  <a:pt x="3756" y="8525"/>
                </a:lnTo>
                <a:lnTo>
                  <a:pt x="3996" y="8580"/>
                </a:lnTo>
                <a:lnTo>
                  <a:pt x="4253" y="8636"/>
                </a:lnTo>
                <a:lnTo>
                  <a:pt x="4493" y="8672"/>
                </a:lnTo>
                <a:lnTo>
                  <a:pt x="4750" y="8691"/>
                </a:lnTo>
                <a:lnTo>
                  <a:pt x="5266" y="8691"/>
                </a:lnTo>
                <a:lnTo>
                  <a:pt x="5524" y="8672"/>
                </a:lnTo>
                <a:lnTo>
                  <a:pt x="5763" y="8636"/>
                </a:lnTo>
                <a:lnTo>
                  <a:pt x="6021" y="8580"/>
                </a:lnTo>
                <a:lnTo>
                  <a:pt x="6260" y="8525"/>
                </a:lnTo>
                <a:lnTo>
                  <a:pt x="6500" y="8470"/>
                </a:lnTo>
                <a:lnTo>
                  <a:pt x="6739" y="8378"/>
                </a:lnTo>
                <a:lnTo>
                  <a:pt x="6960" y="8304"/>
                </a:lnTo>
                <a:lnTo>
                  <a:pt x="7181" y="8194"/>
                </a:lnTo>
                <a:lnTo>
                  <a:pt x="7402" y="8083"/>
                </a:lnTo>
                <a:lnTo>
                  <a:pt x="7604" y="7973"/>
                </a:lnTo>
                <a:lnTo>
                  <a:pt x="7807" y="7844"/>
                </a:lnTo>
                <a:lnTo>
                  <a:pt x="8009" y="7697"/>
                </a:lnTo>
                <a:lnTo>
                  <a:pt x="8193" y="7549"/>
                </a:lnTo>
                <a:lnTo>
                  <a:pt x="8378" y="7384"/>
                </a:lnTo>
                <a:lnTo>
                  <a:pt x="8543" y="7218"/>
                </a:lnTo>
                <a:lnTo>
                  <a:pt x="8709" y="7052"/>
                </a:lnTo>
                <a:lnTo>
                  <a:pt x="8875" y="6868"/>
                </a:lnTo>
                <a:lnTo>
                  <a:pt x="9022" y="6684"/>
                </a:lnTo>
                <a:lnTo>
                  <a:pt x="9169" y="6481"/>
                </a:lnTo>
                <a:lnTo>
                  <a:pt x="9298" y="6279"/>
                </a:lnTo>
                <a:lnTo>
                  <a:pt x="9409" y="6076"/>
                </a:lnTo>
                <a:lnTo>
                  <a:pt x="9519" y="5855"/>
                </a:lnTo>
                <a:lnTo>
                  <a:pt x="9630" y="5634"/>
                </a:lnTo>
                <a:lnTo>
                  <a:pt x="9703" y="5413"/>
                </a:lnTo>
                <a:lnTo>
                  <a:pt x="9795" y="5174"/>
                </a:lnTo>
                <a:lnTo>
                  <a:pt x="9850" y="4935"/>
                </a:lnTo>
                <a:lnTo>
                  <a:pt x="9906" y="4695"/>
                </a:lnTo>
                <a:lnTo>
                  <a:pt x="9961" y="4438"/>
                </a:lnTo>
                <a:lnTo>
                  <a:pt x="9998" y="4198"/>
                </a:lnTo>
                <a:lnTo>
                  <a:pt x="10016" y="3941"/>
                </a:lnTo>
                <a:lnTo>
                  <a:pt x="10016" y="3683"/>
                </a:lnTo>
                <a:lnTo>
                  <a:pt x="10016" y="3407"/>
                </a:lnTo>
                <a:lnTo>
                  <a:pt x="9979" y="3149"/>
                </a:lnTo>
                <a:lnTo>
                  <a:pt x="9961" y="2873"/>
                </a:lnTo>
                <a:lnTo>
                  <a:pt x="9906" y="2615"/>
                </a:lnTo>
                <a:lnTo>
                  <a:pt x="9850" y="2376"/>
                </a:lnTo>
                <a:lnTo>
                  <a:pt x="9758" y="2118"/>
                </a:lnTo>
                <a:lnTo>
                  <a:pt x="9685" y="1878"/>
                </a:lnTo>
                <a:lnTo>
                  <a:pt x="9574" y="1639"/>
                </a:lnTo>
                <a:lnTo>
                  <a:pt x="9464" y="1400"/>
                </a:lnTo>
                <a:lnTo>
                  <a:pt x="9353" y="1179"/>
                </a:lnTo>
                <a:lnTo>
                  <a:pt x="9224" y="958"/>
                </a:lnTo>
                <a:lnTo>
                  <a:pt x="9077" y="755"/>
                </a:lnTo>
                <a:lnTo>
                  <a:pt x="8911" y="553"/>
                </a:lnTo>
                <a:lnTo>
                  <a:pt x="8764" y="369"/>
                </a:lnTo>
                <a:lnTo>
                  <a:pt x="8580" y="185"/>
                </a:lnTo>
                <a:lnTo>
                  <a:pt x="8396" y="0"/>
                </a:lnTo>
                <a:close/>
              </a:path>
            </a:pathLst>
          </a:custGeom>
          <a:solidFill>
            <a:srgbClr val="1D5885">
              <a:alpha val="1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1B148"/>
              </a:solidFill>
            </a:endParaRPr>
          </a:p>
        </p:txBody>
      </p:sp>
      <p:sp>
        <p:nvSpPr>
          <p:cNvPr id="62" name="Google Shape;62;p14"/>
          <p:cNvSpPr/>
          <p:nvPr/>
        </p:nvSpPr>
        <p:spPr>
          <a:xfrm>
            <a:off x="1680587" y="3914645"/>
            <a:ext cx="1491337" cy="1228764"/>
          </a:xfrm>
          <a:custGeom>
            <a:avLst/>
            <a:gdLst/>
            <a:ahLst/>
            <a:cxnLst/>
            <a:rect l="l" t="t" r="r" b="b"/>
            <a:pathLst>
              <a:path w="15375" h="12668" extrusionOk="0">
                <a:moveTo>
                  <a:pt x="6500" y="1"/>
                </a:moveTo>
                <a:lnTo>
                  <a:pt x="6187" y="167"/>
                </a:lnTo>
                <a:lnTo>
                  <a:pt x="5837" y="406"/>
                </a:lnTo>
                <a:lnTo>
                  <a:pt x="5377" y="719"/>
                </a:lnTo>
                <a:lnTo>
                  <a:pt x="4843" y="1105"/>
                </a:lnTo>
                <a:lnTo>
                  <a:pt x="4254" y="1603"/>
                </a:lnTo>
                <a:lnTo>
                  <a:pt x="3941" y="1879"/>
                </a:lnTo>
                <a:lnTo>
                  <a:pt x="3609" y="2173"/>
                </a:lnTo>
                <a:lnTo>
                  <a:pt x="3296" y="2486"/>
                </a:lnTo>
                <a:lnTo>
                  <a:pt x="2965" y="2818"/>
                </a:lnTo>
                <a:lnTo>
                  <a:pt x="2652" y="3186"/>
                </a:lnTo>
                <a:lnTo>
                  <a:pt x="2339" y="3573"/>
                </a:lnTo>
                <a:lnTo>
                  <a:pt x="2026" y="3978"/>
                </a:lnTo>
                <a:lnTo>
                  <a:pt x="1731" y="4401"/>
                </a:lnTo>
                <a:lnTo>
                  <a:pt x="1455" y="4843"/>
                </a:lnTo>
                <a:lnTo>
                  <a:pt x="1179" y="5303"/>
                </a:lnTo>
                <a:lnTo>
                  <a:pt x="939" y="5782"/>
                </a:lnTo>
                <a:lnTo>
                  <a:pt x="718" y="6298"/>
                </a:lnTo>
                <a:lnTo>
                  <a:pt x="516" y="6813"/>
                </a:lnTo>
                <a:lnTo>
                  <a:pt x="350" y="7365"/>
                </a:lnTo>
                <a:lnTo>
                  <a:pt x="203" y="7936"/>
                </a:lnTo>
                <a:lnTo>
                  <a:pt x="92" y="8525"/>
                </a:lnTo>
                <a:lnTo>
                  <a:pt x="19" y="9133"/>
                </a:lnTo>
                <a:lnTo>
                  <a:pt x="0" y="9759"/>
                </a:lnTo>
                <a:lnTo>
                  <a:pt x="0" y="10403"/>
                </a:lnTo>
                <a:lnTo>
                  <a:pt x="19" y="10735"/>
                </a:lnTo>
                <a:lnTo>
                  <a:pt x="56" y="11066"/>
                </a:lnTo>
                <a:lnTo>
                  <a:pt x="111" y="11471"/>
                </a:lnTo>
                <a:lnTo>
                  <a:pt x="185" y="11858"/>
                </a:lnTo>
                <a:lnTo>
                  <a:pt x="258" y="12263"/>
                </a:lnTo>
                <a:lnTo>
                  <a:pt x="369" y="12668"/>
                </a:lnTo>
                <a:lnTo>
                  <a:pt x="15209" y="12668"/>
                </a:lnTo>
                <a:lnTo>
                  <a:pt x="15264" y="12245"/>
                </a:lnTo>
                <a:lnTo>
                  <a:pt x="15319" y="11821"/>
                </a:lnTo>
                <a:lnTo>
                  <a:pt x="15337" y="11398"/>
                </a:lnTo>
                <a:lnTo>
                  <a:pt x="15356" y="10974"/>
                </a:lnTo>
                <a:lnTo>
                  <a:pt x="15374" y="10551"/>
                </a:lnTo>
                <a:lnTo>
                  <a:pt x="15356" y="10127"/>
                </a:lnTo>
                <a:lnTo>
                  <a:pt x="15337" y="9722"/>
                </a:lnTo>
                <a:lnTo>
                  <a:pt x="15301" y="9317"/>
                </a:lnTo>
                <a:lnTo>
                  <a:pt x="15245" y="8986"/>
                </a:lnTo>
                <a:lnTo>
                  <a:pt x="15209" y="8654"/>
                </a:lnTo>
                <a:lnTo>
                  <a:pt x="15061" y="8028"/>
                </a:lnTo>
                <a:lnTo>
                  <a:pt x="14896" y="7421"/>
                </a:lnTo>
                <a:lnTo>
                  <a:pt x="14675" y="6850"/>
                </a:lnTo>
                <a:lnTo>
                  <a:pt x="14435" y="6298"/>
                </a:lnTo>
                <a:lnTo>
                  <a:pt x="14177" y="5782"/>
                </a:lnTo>
                <a:lnTo>
                  <a:pt x="13883" y="5285"/>
                </a:lnTo>
                <a:lnTo>
                  <a:pt x="13570" y="4825"/>
                </a:lnTo>
                <a:lnTo>
                  <a:pt x="13238" y="4383"/>
                </a:lnTo>
                <a:lnTo>
                  <a:pt x="12889" y="3959"/>
                </a:lnTo>
                <a:lnTo>
                  <a:pt x="12520" y="3573"/>
                </a:lnTo>
                <a:lnTo>
                  <a:pt x="12152" y="3204"/>
                </a:lnTo>
                <a:lnTo>
                  <a:pt x="11766" y="2855"/>
                </a:lnTo>
                <a:lnTo>
                  <a:pt x="11379" y="2523"/>
                </a:lnTo>
                <a:lnTo>
                  <a:pt x="10992" y="2229"/>
                </a:lnTo>
                <a:lnTo>
                  <a:pt x="10587" y="1952"/>
                </a:lnTo>
                <a:lnTo>
                  <a:pt x="10201" y="1695"/>
                </a:lnTo>
                <a:lnTo>
                  <a:pt x="9814" y="1455"/>
                </a:lnTo>
                <a:lnTo>
                  <a:pt x="9427" y="1234"/>
                </a:lnTo>
                <a:lnTo>
                  <a:pt x="9059" y="1050"/>
                </a:lnTo>
                <a:lnTo>
                  <a:pt x="8378" y="700"/>
                </a:lnTo>
                <a:lnTo>
                  <a:pt x="7770" y="443"/>
                </a:lnTo>
                <a:lnTo>
                  <a:pt x="7236" y="240"/>
                </a:lnTo>
                <a:lnTo>
                  <a:pt x="6850" y="93"/>
                </a:lnTo>
                <a:lnTo>
                  <a:pt x="6500" y="1"/>
                </a:lnTo>
                <a:close/>
              </a:path>
            </a:pathLst>
          </a:custGeom>
          <a:solidFill>
            <a:srgbClr val="B8F5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a:spLocks noGrp="1"/>
          </p:cNvSpPr>
          <p:nvPr>
            <p:ph type="ctrTitle"/>
          </p:nvPr>
        </p:nvSpPr>
        <p:spPr>
          <a:xfrm>
            <a:off x="5349175" y="1964350"/>
            <a:ext cx="3108900" cy="11598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4000"/>
              <a:buNone/>
              <a:defRPr sz="4000">
                <a:solidFill>
                  <a:srgbClr val="FFFFFF"/>
                </a:solidFill>
              </a:defRPr>
            </a:lvl1pPr>
            <a:lvl2pPr lvl="1" rtl="0">
              <a:spcBef>
                <a:spcPts val="0"/>
              </a:spcBef>
              <a:spcAft>
                <a:spcPts val="0"/>
              </a:spcAft>
              <a:buClr>
                <a:srgbClr val="FFFFFF"/>
              </a:buClr>
              <a:buSzPts val="4000"/>
              <a:buNone/>
              <a:defRPr sz="4000">
                <a:solidFill>
                  <a:srgbClr val="FFFFFF"/>
                </a:solidFill>
              </a:defRPr>
            </a:lvl2pPr>
            <a:lvl3pPr lvl="2" rtl="0">
              <a:spcBef>
                <a:spcPts val="0"/>
              </a:spcBef>
              <a:spcAft>
                <a:spcPts val="0"/>
              </a:spcAft>
              <a:buClr>
                <a:srgbClr val="FFFFFF"/>
              </a:buClr>
              <a:buSzPts val="4000"/>
              <a:buNone/>
              <a:defRPr sz="4000">
                <a:solidFill>
                  <a:srgbClr val="FFFFFF"/>
                </a:solidFill>
              </a:defRPr>
            </a:lvl3pPr>
            <a:lvl4pPr lvl="3" rtl="0">
              <a:spcBef>
                <a:spcPts val="0"/>
              </a:spcBef>
              <a:spcAft>
                <a:spcPts val="0"/>
              </a:spcAft>
              <a:buClr>
                <a:srgbClr val="FFFFFF"/>
              </a:buClr>
              <a:buSzPts val="4000"/>
              <a:buNone/>
              <a:defRPr sz="4000">
                <a:solidFill>
                  <a:srgbClr val="FFFFFF"/>
                </a:solidFill>
              </a:defRPr>
            </a:lvl4pPr>
            <a:lvl5pPr lvl="4" rtl="0">
              <a:spcBef>
                <a:spcPts val="0"/>
              </a:spcBef>
              <a:spcAft>
                <a:spcPts val="0"/>
              </a:spcAft>
              <a:buClr>
                <a:srgbClr val="FFFFFF"/>
              </a:buClr>
              <a:buSzPts val="4000"/>
              <a:buNone/>
              <a:defRPr sz="4000">
                <a:solidFill>
                  <a:srgbClr val="FFFFFF"/>
                </a:solidFill>
              </a:defRPr>
            </a:lvl5pPr>
            <a:lvl6pPr lvl="5" rtl="0">
              <a:spcBef>
                <a:spcPts val="0"/>
              </a:spcBef>
              <a:spcAft>
                <a:spcPts val="0"/>
              </a:spcAft>
              <a:buClr>
                <a:srgbClr val="FFFFFF"/>
              </a:buClr>
              <a:buSzPts val="4000"/>
              <a:buNone/>
              <a:defRPr sz="4000">
                <a:solidFill>
                  <a:srgbClr val="FFFFFF"/>
                </a:solidFill>
              </a:defRPr>
            </a:lvl6pPr>
            <a:lvl7pPr lvl="6" rtl="0">
              <a:spcBef>
                <a:spcPts val="0"/>
              </a:spcBef>
              <a:spcAft>
                <a:spcPts val="0"/>
              </a:spcAft>
              <a:buClr>
                <a:srgbClr val="FFFFFF"/>
              </a:buClr>
              <a:buSzPts val="4000"/>
              <a:buNone/>
              <a:defRPr sz="4000">
                <a:solidFill>
                  <a:srgbClr val="FFFFFF"/>
                </a:solidFill>
              </a:defRPr>
            </a:lvl7pPr>
            <a:lvl8pPr lvl="7" rtl="0">
              <a:spcBef>
                <a:spcPts val="0"/>
              </a:spcBef>
              <a:spcAft>
                <a:spcPts val="0"/>
              </a:spcAft>
              <a:buClr>
                <a:srgbClr val="FFFFFF"/>
              </a:buClr>
              <a:buSzPts val="4000"/>
              <a:buNone/>
              <a:defRPr sz="4000">
                <a:solidFill>
                  <a:srgbClr val="FFFFFF"/>
                </a:solidFill>
              </a:defRPr>
            </a:lvl8pPr>
            <a:lvl9pPr lvl="8" rtl="0">
              <a:spcBef>
                <a:spcPts val="0"/>
              </a:spcBef>
              <a:spcAft>
                <a:spcPts val="0"/>
              </a:spcAft>
              <a:buClr>
                <a:srgbClr val="FFFFFF"/>
              </a:buClr>
              <a:buSzPts val="4000"/>
              <a:buNone/>
              <a:defRPr sz="4000">
                <a:solidFill>
                  <a:srgbClr val="FFFFFF"/>
                </a:solidFill>
              </a:defRPr>
            </a:lvl9pPr>
          </a:lstStyle>
          <a:p>
            <a:endParaRPr/>
          </a:p>
        </p:txBody>
      </p:sp>
      <p:sp>
        <p:nvSpPr>
          <p:cNvPr id="64" name="Google Shape;64;p14"/>
          <p:cNvSpPr txBox="1">
            <a:spLocks noGrp="1"/>
          </p:cNvSpPr>
          <p:nvPr>
            <p:ph type="subTitle" idx="1"/>
          </p:nvPr>
        </p:nvSpPr>
        <p:spPr>
          <a:xfrm>
            <a:off x="5349175" y="3221054"/>
            <a:ext cx="3108900" cy="7848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1800"/>
              <a:buNone/>
              <a:defRPr sz="1800">
                <a:solidFill>
                  <a:srgbClr val="FFFFFF"/>
                </a:solidFill>
              </a:defRPr>
            </a:lvl1pPr>
            <a:lvl2pPr lvl="1" rtl="0">
              <a:spcBef>
                <a:spcPts val="1600"/>
              </a:spcBef>
              <a:spcAft>
                <a:spcPts val="0"/>
              </a:spcAft>
              <a:buClr>
                <a:srgbClr val="FFFFFF"/>
              </a:buClr>
              <a:buSzPts val="1800"/>
              <a:buNone/>
              <a:defRPr sz="1800">
                <a:solidFill>
                  <a:srgbClr val="FFFFFF"/>
                </a:solidFill>
              </a:defRPr>
            </a:lvl2pPr>
            <a:lvl3pPr lvl="2" rtl="0">
              <a:spcBef>
                <a:spcPts val="1600"/>
              </a:spcBef>
              <a:spcAft>
                <a:spcPts val="0"/>
              </a:spcAft>
              <a:buClr>
                <a:srgbClr val="FFFFFF"/>
              </a:buClr>
              <a:buSzPts val="1800"/>
              <a:buNone/>
              <a:defRPr sz="1800">
                <a:solidFill>
                  <a:srgbClr val="FFFFFF"/>
                </a:solidFill>
              </a:defRPr>
            </a:lvl3pPr>
            <a:lvl4pPr lvl="3" rtl="0">
              <a:spcBef>
                <a:spcPts val="1600"/>
              </a:spcBef>
              <a:spcAft>
                <a:spcPts val="0"/>
              </a:spcAft>
              <a:buClr>
                <a:srgbClr val="FFFFFF"/>
              </a:buClr>
              <a:buSzPts val="1800"/>
              <a:buNone/>
              <a:defRPr sz="1800">
                <a:solidFill>
                  <a:srgbClr val="FFFFFF"/>
                </a:solidFill>
              </a:defRPr>
            </a:lvl4pPr>
            <a:lvl5pPr lvl="4" rtl="0">
              <a:spcBef>
                <a:spcPts val="1600"/>
              </a:spcBef>
              <a:spcAft>
                <a:spcPts val="0"/>
              </a:spcAft>
              <a:buClr>
                <a:srgbClr val="FFFFFF"/>
              </a:buClr>
              <a:buSzPts val="1800"/>
              <a:buNone/>
              <a:defRPr sz="1800">
                <a:solidFill>
                  <a:srgbClr val="FFFFFF"/>
                </a:solidFill>
              </a:defRPr>
            </a:lvl5pPr>
            <a:lvl6pPr lvl="5" rtl="0">
              <a:spcBef>
                <a:spcPts val="1600"/>
              </a:spcBef>
              <a:spcAft>
                <a:spcPts val="0"/>
              </a:spcAft>
              <a:buClr>
                <a:srgbClr val="FFFFFF"/>
              </a:buClr>
              <a:buSzPts val="1800"/>
              <a:buNone/>
              <a:defRPr sz="1800">
                <a:solidFill>
                  <a:srgbClr val="FFFFFF"/>
                </a:solidFill>
              </a:defRPr>
            </a:lvl6pPr>
            <a:lvl7pPr lvl="6" rtl="0">
              <a:spcBef>
                <a:spcPts val="1600"/>
              </a:spcBef>
              <a:spcAft>
                <a:spcPts val="0"/>
              </a:spcAft>
              <a:buClr>
                <a:srgbClr val="FFFFFF"/>
              </a:buClr>
              <a:buSzPts val="1800"/>
              <a:buNone/>
              <a:defRPr sz="1800">
                <a:solidFill>
                  <a:srgbClr val="FFFFFF"/>
                </a:solidFill>
              </a:defRPr>
            </a:lvl7pPr>
            <a:lvl8pPr lvl="7" rtl="0">
              <a:spcBef>
                <a:spcPts val="1600"/>
              </a:spcBef>
              <a:spcAft>
                <a:spcPts val="0"/>
              </a:spcAft>
              <a:buClr>
                <a:srgbClr val="FFFFFF"/>
              </a:buClr>
              <a:buSzPts val="1800"/>
              <a:buNone/>
              <a:defRPr sz="1800">
                <a:solidFill>
                  <a:srgbClr val="FFFFFF"/>
                </a:solidFill>
              </a:defRPr>
            </a:lvl8pPr>
            <a:lvl9pPr lvl="8" rtl="0">
              <a:spcBef>
                <a:spcPts val="1600"/>
              </a:spcBef>
              <a:spcAft>
                <a:spcPts val="1600"/>
              </a:spcAft>
              <a:buClr>
                <a:srgbClr val="FFFFFF"/>
              </a:buClr>
              <a:buSzPts val="1800"/>
              <a:buNone/>
              <a:defRPr sz="18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mclark.sl@lee.k12.nc.us"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www.ymcatriangle.org/programs-services/volunteer-y"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
        <p:cNvGrpSpPr/>
        <p:nvPr/>
      </p:nvGrpSpPr>
      <p:grpSpPr>
        <a:xfrm>
          <a:off x="0" y="0"/>
          <a:ext cx="0" cy="0"/>
          <a:chOff x="0" y="0"/>
          <a:chExt cx="0" cy="0"/>
        </a:xfrm>
      </p:grpSpPr>
      <p:sp>
        <p:nvSpPr>
          <p:cNvPr id="69" name="Google Shape;69;p15"/>
          <p:cNvSpPr txBox="1">
            <a:spLocks noGrp="1"/>
          </p:cNvSpPr>
          <p:nvPr>
            <p:ph type="ctrTitle"/>
          </p:nvPr>
        </p:nvSpPr>
        <p:spPr>
          <a:xfrm>
            <a:off x="4742850" y="1991850"/>
            <a:ext cx="41331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Spanish Club Tutoring Program with Tramway-</a:t>
            </a:r>
            <a:endParaRPr/>
          </a:p>
          <a:p>
            <a:pPr marL="0" lvl="0" indent="0" algn="l" rtl="0">
              <a:spcBef>
                <a:spcPts val="0"/>
              </a:spcBef>
              <a:spcAft>
                <a:spcPts val="0"/>
              </a:spcAft>
              <a:buNone/>
            </a:pPr>
            <a:r>
              <a:rPr lang="en"/>
              <a:t>February 8th, 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helpful websites, tools below we can use when tutoring...</a:t>
            </a:r>
            <a:endParaRPr/>
          </a:p>
        </p:txBody>
      </p:sp>
      <p:sp>
        <p:nvSpPr>
          <p:cNvPr id="126" name="Google Shape;126;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342900" algn="l" rtl="0">
              <a:spcBef>
                <a:spcPts val="1600"/>
              </a:spcBef>
              <a:spcAft>
                <a:spcPts val="0"/>
              </a:spcAft>
              <a:buSzPts val="1800"/>
              <a:buAutoNum type="arabicPeriod"/>
            </a:pPr>
            <a:r>
              <a:rPr lang="en"/>
              <a:t>Quizlet.com</a:t>
            </a:r>
            <a:endParaRPr/>
          </a:p>
          <a:p>
            <a:pPr marL="457200" lvl="0" indent="-342900" algn="l" rtl="0">
              <a:spcBef>
                <a:spcPts val="0"/>
              </a:spcBef>
              <a:spcAft>
                <a:spcPts val="0"/>
              </a:spcAft>
              <a:buSzPts val="1800"/>
              <a:buAutoNum type="arabicPeriod"/>
            </a:pPr>
            <a:r>
              <a:rPr lang="en"/>
              <a:t>Grammarly.com</a:t>
            </a:r>
            <a:endParaRPr/>
          </a:p>
          <a:p>
            <a:pPr marL="457200" lvl="0" indent="-342900" algn="l" rtl="0">
              <a:spcBef>
                <a:spcPts val="0"/>
              </a:spcBef>
              <a:spcAft>
                <a:spcPts val="0"/>
              </a:spcAft>
              <a:buSzPts val="1800"/>
              <a:buAutoNum type="arabicPeriod"/>
            </a:pPr>
            <a:r>
              <a:rPr lang="en"/>
              <a:t>Tutor.com</a:t>
            </a:r>
            <a:endParaRPr/>
          </a:p>
          <a:p>
            <a:pPr marL="457200" lvl="0" indent="-342900" algn="l" rtl="0">
              <a:spcBef>
                <a:spcPts val="0"/>
              </a:spcBef>
              <a:spcAft>
                <a:spcPts val="0"/>
              </a:spcAft>
              <a:buSzPts val="1800"/>
              <a:buAutoNum type="arabicPeriod"/>
            </a:pPr>
            <a:r>
              <a:rPr lang="en"/>
              <a:t>Kahoot.com</a:t>
            </a:r>
            <a:endParaRPr/>
          </a:p>
          <a:p>
            <a:pPr marL="457200" lvl="0" indent="-342900" algn="l" rtl="0">
              <a:spcBef>
                <a:spcPts val="0"/>
              </a:spcBef>
              <a:spcAft>
                <a:spcPts val="0"/>
              </a:spcAft>
              <a:buSzPts val="1800"/>
              <a:buAutoNum type="arabicPeriod"/>
            </a:pPr>
            <a:r>
              <a:rPr lang="en"/>
              <a:t>Quizzizz.com</a:t>
            </a:r>
            <a:endParaRPr/>
          </a:p>
          <a:p>
            <a:pPr marL="457200" lvl="0" indent="-342900" algn="l" rtl="0">
              <a:spcBef>
                <a:spcPts val="0"/>
              </a:spcBef>
              <a:spcAft>
                <a:spcPts val="0"/>
              </a:spcAft>
              <a:buSzPts val="1800"/>
              <a:buAutoNum type="arabicPeriod"/>
            </a:pPr>
            <a:r>
              <a:rPr lang="en"/>
              <a:t>Class Dojo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1B148"/>
        </a:solidFill>
        <a:effectLst/>
      </p:bgPr>
    </p:bg>
    <p:spTree>
      <p:nvGrpSpPr>
        <p:cNvPr id="1" name="Shape 130"/>
        <p:cNvGrpSpPr/>
        <p:nvPr/>
      </p:nvGrpSpPr>
      <p:grpSpPr>
        <a:xfrm>
          <a:off x="0" y="0"/>
          <a:ext cx="0" cy="0"/>
          <a:chOff x="0" y="0"/>
          <a:chExt cx="0" cy="0"/>
        </a:xfrm>
      </p:grpSpPr>
      <p:sp>
        <p:nvSpPr>
          <p:cNvPr id="131" name="Google Shape;131;p25"/>
          <p:cNvSpPr txBox="1">
            <a:spLocks noGrp="1"/>
          </p:cNvSpPr>
          <p:nvPr>
            <p:ph type="ctrTitle" idx="4294967295"/>
          </p:nvPr>
        </p:nvSpPr>
        <p:spPr>
          <a:xfrm>
            <a:off x="3991775" y="47125"/>
            <a:ext cx="4986600" cy="98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7200">
                <a:solidFill>
                  <a:srgbClr val="000000"/>
                </a:solidFill>
              </a:rPr>
              <a:t>Motto</a:t>
            </a:r>
            <a:endParaRPr sz="7200">
              <a:solidFill>
                <a:srgbClr val="000000"/>
              </a:solidFill>
            </a:endParaRPr>
          </a:p>
        </p:txBody>
      </p:sp>
      <p:sp>
        <p:nvSpPr>
          <p:cNvPr id="132" name="Google Shape;132;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chemeClr val="dk2"/>
                </a:solidFill>
              </a:rPr>
              <a:pPr marL="0" lvl="0" indent="0" algn="r" rtl="0">
                <a:spcBef>
                  <a:spcPts val="0"/>
                </a:spcBef>
                <a:spcAft>
                  <a:spcPts val="0"/>
                </a:spcAft>
                <a:buClr>
                  <a:srgbClr val="000000"/>
                </a:buClr>
                <a:buSzPts val="1100"/>
                <a:buFont typeface="Arial"/>
                <a:buNone/>
              </a:pPr>
              <a:t>11</a:t>
            </a:fld>
            <a:endParaRPr>
              <a:solidFill>
                <a:schemeClr val="dk2"/>
              </a:solidFill>
            </a:endParaRPr>
          </a:p>
        </p:txBody>
      </p:sp>
      <p:grpSp>
        <p:nvGrpSpPr>
          <p:cNvPr id="133" name="Google Shape;133;p25"/>
          <p:cNvGrpSpPr/>
          <p:nvPr/>
        </p:nvGrpSpPr>
        <p:grpSpPr>
          <a:xfrm>
            <a:off x="463496" y="418193"/>
            <a:ext cx="1417581" cy="1380759"/>
            <a:chOff x="5926225" y="921350"/>
            <a:chExt cx="517800" cy="504350"/>
          </a:xfrm>
        </p:grpSpPr>
        <p:sp>
          <p:nvSpPr>
            <p:cNvPr id="134" name="Google Shape;134;p25"/>
            <p:cNvSpPr/>
            <p:nvPr/>
          </p:nvSpPr>
          <p:spPr>
            <a:xfrm>
              <a:off x="5926225" y="921350"/>
              <a:ext cx="517800" cy="504350"/>
            </a:xfrm>
            <a:custGeom>
              <a:avLst/>
              <a:gdLst/>
              <a:ahLst/>
              <a:cxnLst/>
              <a:rect l="l" t="t" r="r" b="b"/>
              <a:pathLst>
                <a:path w="20712" h="20174" extrusionOk="0">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5"/>
            <p:cNvSpPr/>
            <p:nvPr/>
          </p:nvSpPr>
          <p:spPr>
            <a:xfrm>
              <a:off x="6016600" y="1005000"/>
              <a:ext cx="337050" cy="337050"/>
            </a:xfrm>
            <a:custGeom>
              <a:avLst/>
              <a:gdLst/>
              <a:ahLst/>
              <a:cxnLst/>
              <a:rect l="l" t="t" r="r" b="b"/>
              <a:pathLst>
                <a:path w="13482" h="13482" extrusionOk="0">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 name="Google Shape;136;p25"/>
          <p:cNvSpPr/>
          <p:nvPr/>
        </p:nvSpPr>
        <p:spPr>
          <a:xfrm>
            <a:off x="2027271" y="916449"/>
            <a:ext cx="1417580" cy="800768"/>
          </a:xfrm>
          <a:custGeom>
            <a:avLst/>
            <a:gdLst/>
            <a:ahLst/>
            <a:cxnLst/>
            <a:rect l="l" t="t" r="r" b="b"/>
            <a:pathLst>
              <a:path w="19198" h="10845" extrusionOk="0">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9BCF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25"/>
          <p:cNvGrpSpPr/>
          <p:nvPr/>
        </p:nvGrpSpPr>
        <p:grpSpPr>
          <a:xfrm>
            <a:off x="1749024" y="3207547"/>
            <a:ext cx="1128571" cy="1471014"/>
            <a:chOff x="2624850" y="4296000"/>
            <a:chExt cx="380400" cy="495825"/>
          </a:xfrm>
        </p:grpSpPr>
        <p:sp>
          <p:nvSpPr>
            <p:cNvPr id="138" name="Google Shape;138;p25"/>
            <p:cNvSpPr/>
            <p:nvPr/>
          </p:nvSpPr>
          <p:spPr>
            <a:xfrm>
              <a:off x="2845875" y="4296000"/>
              <a:ext cx="126425" cy="125800"/>
            </a:xfrm>
            <a:custGeom>
              <a:avLst/>
              <a:gdLst/>
              <a:ahLst/>
              <a:cxnLst/>
              <a:rect l="l" t="t" r="r" b="b"/>
              <a:pathLst>
                <a:path w="5057" h="5032" extrusionOk="0">
                  <a:moveTo>
                    <a:pt x="4812" y="1"/>
                  </a:moveTo>
                  <a:lnTo>
                    <a:pt x="4372" y="74"/>
                  </a:lnTo>
                  <a:lnTo>
                    <a:pt x="3762" y="196"/>
                  </a:lnTo>
                  <a:lnTo>
                    <a:pt x="3053" y="392"/>
                  </a:lnTo>
                  <a:lnTo>
                    <a:pt x="2321" y="636"/>
                  </a:lnTo>
                  <a:lnTo>
                    <a:pt x="1612" y="929"/>
                  </a:lnTo>
                  <a:lnTo>
                    <a:pt x="1295" y="1075"/>
                  </a:lnTo>
                  <a:lnTo>
                    <a:pt x="1026" y="1222"/>
                  </a:lnTo>
                  <a:lnTo>
                    <a:pt x="782" y="1368"/>
                  </a:lnTo>
                  <a:lnTo>
                    <a:pt x="611" y="1515"/>
                  </a:lnTo>
                  <a:lnTo>
                    <a:pt x="489" y="1662"/>
                  </a:lnTo>
                  <a:lnTo>
                    <a:pt x="367" y="1808"/>
                  </a:lnTo>
                  <a:lnTo>
                    <a:pt x="269" y="1979"/>
                  </a:lnTo>
                  <a:lnTo>
                    <a:pt x="172" y="2150"/>
                  </a:lnTo>
                  <a:lnTo>
                    <a:pt x="123" y="2321"/>
                  </a:lnTo>
                  <a:lnTo>
                    <a:pt x="74" y="2492"/>
                  </a:lnTo>
                  <a:lnTo>
                    <a:pt x="25" y="2687"/>
                  </a:lnTo>
                  <a:lnTo>
                    <a:pt x="1" y="2858"/>
                  </a:lnTo>
                  <a:lnTo>
                    <a:pt x="1" y="3054"/>
                  </a:lnTo>
                  <a:lnTo>
                    <a:pt x="25" y="3225"/>
                  </a:lnTo>
                  <a:lnTo>
                    <a:pt x="49" y="3420"/>
                  </a:lnTo>
                  <a:lnTo>
                    <a:pt x="98" y="3591"/>
                  </a:lnTo>
                  <a:lnTo>
                    <a:pt x="172" y="3762"/>
                  </a:lnTo>
                  <a:lnTo>
                    <a:pt x="245" y="3933"/>
                  </a:lnTo>
                  <a:lnTo>
                    <a:pt x="342" y="4104"/>
                  </a:lnTo>
                  <a:lnTo>
                    <a:pt x="440" y="4250"/>
                  </a:lnTo>
                  <a:lnTo>
                    <a:pt x="2638" y="2052"/>
                  </a:lnTo>
                  <a:lnTo>
                    <a:pt x="2736" y="2003"/>
                  </a:lnTo>
                  <a:lnTo>
                    <a:pt x="2809" y="1979"/>
                  </a:lnTo>
                  <a:lnTo>
                    <a:pt x="2907" y="2003"/>
                  </a:lnTo>
                  <a:lnTo>
                    <a:pt x="2980" y="2052"/>
                  </a:lnTo>
                  <a:lnTo>
                    <a:pt x="3029" y="2126"/>
                  </a:lnTo>
                  <a:lnTo>
                    <a:pt x="3053" y="2223"/>
                  </a:lnTo>
                  <a:lnTo>
                    <a:pt x="3029" y="2321"/>
                  </a:lnTo>
                  <a:lnTo>
                    <a:pt x="2980" y="2394"/>
                  </a:lnTo>
                  <a:lnTo>
                    <a:pt x="782" y="4592"/>
                  </a:lnTo>
                  <a:lnTo>
                    <a:pt x="953" y="4690"/>
                  </a:lnTo>
                  <a:lnTo>
                    <a:pt x="1100" y="4788"/>
                  </a:lnTo>
                  <a:lnTo>
                    <a:pt x="1271" y="4885"/>
                  </a:lnTo>
                  <a:lnTo>
                    <a:pt x="1466" y="4934"/>
                  </a:lnTo>
                  <a:lnTo>
                    <a:pt x="1637" y="4983"/>
                  </a:lnTo>
                  <a:lnTo>
                    <a:pt x="1808" y="5008"/>
                  </a:lnTo>
                  <a:lnTo>
                    <a:pt x="2003" y="5032"/>
                  </a:lnTo>
                  <a:lnTo>
                    <a:pt x="2174" y="5032"/>
                  </a:lnTo>
                  <a:lnTo>
                    <a:pt x="2370" y="5008"/>
                  </a:lnTo>
                  <a:lnTo>
                    <a:pt x="2541" y="4983"/>
                  </a:lnTo>
                  <a:lnTo>
                    <a:pt x="2712" y="4934"/>
                  </a:lnTo>
                  <a:lnTo>
                    <a:pt x="2907" y="4861"/>
                  </a:lnTo>
                  <a:lnTo>
                    <a:pt x="3053" y="4788"/>
                  </a:lnTo>
                  <a:lnTo>
                    <a:pt x="3224" y="4690"/>
                  </a:lnTo>
                  <a:lnTo>
                    <a:pt x="3371" y="4568"/>
                  </a:lnTo>
                  <a:lnTo>
                    <a:pt x="3517" y="4421"/>
                  </a:lnTo>
                  <a:lnTo>
                    <a:pt x="3664" y="4250"/>
                  </a:lnTo>
                  <a:lnTo>
                    <a:pt x="3835" y="4006"/>
                  </a:lnTo>
                  <a:lnTo>
                    <a:pt x="3981" y="3738"/>
                  </a:lnTo>
                  <a:lnTo>
                    <a:pt x="4128" y="3420"/>
                  </a:lnTo>
                  <a:lnTo>
                    <a:pt x="4397" y="2736"/>
                  </a:lnTo>
                  <a:lnTo>
                    <a:pt x="4641" y="1979"/>
                  </a:lnTo>
                  <a:lnTo>
                    <a:pt x="4836" y="1271"/>
                  </a:lnTo>
                  <a:lnTo>
                    <a:pt x="4983" y="660"/>
                  </a:lnTo>
                  <a:lnTo>
                    <a:pt x="5032" y="221"/>
                  </a:lnTo>
                  <a:lnTo>
                    <a:pt x="5056" y="98"/>
                  </a:lnTo>
                  <a:lnTo>
                    <a:pt x="5032" y="25"/>
                  </a:lnTo>
                  <a:lnTo>
                    <a:pt x="4958" y="1"/>
                  </a:lnTo>
                  <a:close/>
                </a:path>
              </a:pathLst>
            </a:custGeom>
            <a:solidFill>
              <a:srgbClr val="B8F5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5"/>
            <p:cNvSpPr/>
            <p:nvPr/>
          </p:nvSpPr>
          <p:spPr>
            <a:xfrm>
              <a:off x="2635850" y="4316150"/>
              <a:ext cx="369400" cy="475675"/>
            </a:xfrm>
            <a:custGeom>
              <a:avLst/>
              <a:gdLst/>
              <a:ahLst/>
              <a:cxnLst/>
              <a:rect l="l" t="t" r="r" b="b"/>
              <a:pathLst>
                <a:path w="14776" h="19027" extrusionOk="0">
                  <a:moveTo>
                    <a:pt x="7400" y="1"/>
                  </a:moveTo>
                  <a:lnTo>
                    <a:pt x="7254" y="25"/>
                  </a:lnTo>
                  <a:lnTo>
                    <a:pt x="7132" y="50"/>
                  </a:lnTo>
                  <a:lnTo>
                    <a:pt x="7034" y="123"/>
                  </a:lnTo>
                  <a:lnTo>
                    <a:pt x="6936" y="196"/>
                  </a:lnTo>
                  <a:lnTo>
                    <a:pt x="6863" y="294"/>
                  </a:lnTo>
                  <a:lnTo>
                    <a:pt x="6790" y="392"/>
                  </a:lnTo>
                  <a:lnTo>
                    <a:pt x="6765" y="514"/>
                  </a:lnTo>
                  <a:lnTo>
                    <a:pt x="6741" y="636"/>
                  </a:lnTo>
                  <a:lnTo>
                    <a:pt x="6741" y="4226"/>
                  </a:lnTo>
                  <a:lnTo>
                    <a:pt x="6887" y="4592"/>
                  </a:lnTo>
                  <a:lnTo>
                    <a:pt x="7009" y="4959"/>
                  </a:lnTo>
                  <a:lnTo>
                    <a:pt x="7058" y="5325"/>
                  </a:lnTo>
                  <a:lnTo>
                    <a:pt x="7083" y="5716"/>
                  </a:lnTo>
                  <a:lnTo>
                    <a:pt x="7058" y="6107"/>
                  </a:lnTo>
                  <a:lnTo>
                    <a:pt x="7009" y="6473"/>
                  </a:lnTo>
                  <a:lnTo>
                    <a:pt x="6887" y="6864"/>
                  </a:lnTo>
                  <a:lnTo>
                    <a:pt x="6741" y="7230"/>
                  </a:lnTo>
                  <a:lnTo>
                    <a:pt x="6741" y="13629"/>
                  </a:lnTo>
                  <a:lnTo>
                    <a:pt x="6203" y="13678"/>
                  </a:lnTo>
                  <a:lnTo>
                    <a:pt x="5666" y="13775"/>
                  </a:lnTo>
                  <a:lnTo>
                    <a:pt x="5153" y="13897"/>
                  </a:lnTo>
                  <a:lnTo>
                    <a:pt x="4640" y="14044"/>
                  </a:lnTo>
                  <a:lnTo>
                    <a:pt x="4152" y="14239"/>
                  </a:lnTo>
                  <a:lnTo>
                    <a:pt x="3688" y="14459"/>
                  </a:lnTo>
                  <a:lnTo>
                    <a:pt x="3224" y="14703"/>
                  </a:lnTo>
                  <a:lnTo>
                    <a:pt x="2784" y="14972"/>
                  </a:lnTo>
                  <a:lnTo>
                    <a:pt x="2369" y="15265"/>
                  </a:lnTo>
                  <a:lnTo>
                    <a:pt x="1954" y="15583"/>
                  </a:lnTo>
                  <a:lnTo>
                    <a:pt x="1588" y="15925"/>
                  </a:lnTo>
                  <a:lnTo>
                    <a:pt x="1221" y="16291"/>
                  </a:lnTo>
                  <a:lnTo>
                    <a:pt x="879" y="16682"/>
                  </a:lnTo>
                  <a:lnTo>
                    <a:pt x="562" y="17097"/>
                  </a:lnTo>
                  <a:lnTo>
                    <a:pt x="269" y="17512"/>
                  </a:lnTo>
                  <a:lnTo>
                    <a:pt x="0" y="17952"/>
                  </a:lnTo>
                  <a:lnTo>
                    <a:pt x="293" y="18074"/>
                  </a:lnTo>
                  <a:lnTo>
                    <a:pt x="611" y="18196"/>
                  </a:lnTo>
                  <a:lnTo>
                    <a:pt x="1319" y="18391"/>
                  </a:lnTo>
                  <a:lnTo>
                    <a:pt x="2125" y="18587"/>
                  </a:lnTo>
                  <a:lnTo>
                    <a:pt x="3053" y="18733"/>
                  </a:lnTo>
                  <a:lnTo>
                    <a:pt x="4030" y="18855"/>
                  </a:lnTo>
                  <a:lnTo>
                    <a:pt x="5104" y="18953"/>
                  </a:lnTo>
                  <a:lnTo>
                    <a:pt x="6228" y="19002"/>
                  </a:lnTo>
                  <a:lnTo>
                    <a:pt x="7376" y="19026"/>
                  </a:lnTo>
                  <a:lnTo>
                    <a:pt x="8548" y="19002"/>
                  </a:lnTo>
                  <a:lnTo>
                    <a:pt x="9672" y="18953"/>
                  </a:lnTo>
                  <a:lnTo>
                    <a:pt x="10746" y="18855"/>
                  </a:lnTo>
                  <a:lnTo>
                    <a:pt x="11723" y="18733"/>
                  </a:lnTo>
                  <a:lnTo>
                    <a:pt x="12651" y="18587"/>
                  </a:lnTo>
                  <a:lnTo>
                    <a:pt x="13457" y="18391"/>
                  </a:lnTo>
                  <a:lnTo>
                    <a:pt x="14165" y="18196"/>
                  </a:lnTo>
                  <a:lnTo>
                    <a:pt x="14483" y="18074"/>
                  </a:lnTo>
                  <a:lnTo>
                    <a:pt x="14776" y="17952"/>
                  </a:lnTo>
                  <a:lnTo>
                    <a:pt x="14507" y="17512"/>
                  </a:lnTo>
                  <a:lnTo>
                    <a:pt x="14214" y="17097"/>
                  </a:lnTo>
                  <a:lnTo>
                    <a:pt x="13897" y="16682"/>
                  </a:lnTo>
                  <a:lnTo>
                    <a:pt x="13555" y="16291"/>
                  </a:lnTo>
                  <a:lnTo>
                    <a:pt x="13188" y="15925"/>
                  </a:lnTo>
                  <a:lnTo>
                    <a:pt x="12822" y="15583"/>
                  </a:lnTo>
                  <a:lnTo>
                    <a:pt x="12407" y="15265"/>
                  </a:lnTo>
                  <a:lnTo>
                    <a:pt x="11992" y="14972"/>
                  </a:lnTo>
                  <a:lnTo>
                    <a:pt x="11552" y="14703"/>
                  </a:lnTo>
                  <a:lnTo>
                    <a:pt x="11088" y="14459"/>
                  </a:lnTo>
                  <a:lnTo>
                    <a:pt x="10624" y="14239"/>
                  </a:lnTo>
                  <a:lnTo>
                    <a:pt x="10136" y="14044"/>
                  </a:lnTo>
                  <a:lnTo>
                    <a:pt x="9623" y="13897"/>
                  </a:lnTo>
                  <a:lnTo>
                    <a:pt x="9110" y="13775"/>
                  </a:lnTo>
                  <a:lnTo>
                    <a:pt x="8573" y="13678"/>
                  </a:lnTo>
                  <a:lnTo>
                    <a:pt x="8035" y="13629"/>
                  </a:lnTo>
                  <a:lnTo>
                    <a:pt x="8035" y="3347"/>
                  </a:lnTo>
                  <a:lnTo>
                    <a:pt x="7913" y="3054"/>
                  </a:lnTo>
                  <a:lnTo>
                    <a:pt x="7840" y="2761"/>
                  </a:lnTo>
                  <a:lnTo>
                    <a:pt x="7791" y="2467"/>
                  </a:lnTo>
                  <a:lnTo>
                    <a:pt x="7767" y="2174"/>
                  </a:lnTo>
                  <a:lnTo>
                    <a:pt x="7791" y="1857"/>
                  </a:lnTo>
                  <a:lnTo>
                    <a:pt x="7840" y="1564"/>
                  </a:lnTo>
                  <a:lnTo>
                    <a:pt x="7913" y="1271"/>
                  </a:lnTo>
                  <a:lnTo>
                    <a:pt x="8035" y="978"/>
                  </a:lnTo>
                  <a:lnTo>
                    <a:pt x="8035" y="636"/>
                  </a:lnTo>
                  <a:lnTo>
                    <a:pt x="8011" y="514"/>
                  </a:lnTo>
                  <a:lnTo>
                    <a:pt x="7986" y="392"/>
                  </a:lnTo>
                  <a:lnTo>
                    <a:pt x="7913" y="294"/>
                  </a:lnTo>
                  <a:lnTo>
                    <a:pt x="7840" y="196"/>
                  </a:lnTo>
                  <a:lnTo>
                    <a:pt x="7742" y="123"/>
                  </a:lnTo>
                  <a:lnTo>
                    <a:pt x="7644" y="50"/>
                  </a:lnTo>
                  <a:lnTo>
                    <a:pt x="7522" y="25"/>
                  </a:lnTo>
                  <a:lnTo>
                    <a:pt x="7400" y="1"/>
                  </a:lnTo>
                  <a:close/>
                </a:path>
              </a:pathLst>
            </a:custGeom>
            <a:solidFill>
              <a:srgbClr val="B8F5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5"/>
            <p:cNvSpPr/>
            <p:nvPr/>
          </p:nvSpPr>
          <p:spPr>
            <a:xfrm>
              <a:off x="2624850" y="4357675"/>
              <a:ext cx="171600" cy="171600"/>
            </a:xfrm>
            <a:custGeom>
              <a:avLst/>
              <a:gdLst/>
              <a:ahLst/>
              <a:cxnLst/>
              <a:rect l="l" t="t" r="r" b="b"/>
              <a:pathLst>
                <a:path w="6864" h="6864" extrusionOk="0">
                  <a:moveTo>
                    <a:pt x="74" y="1"/>
                  </a:moveTo>
                  <a:lnTo>
                    <a:pt x="25" y="25"/>
                  </a:lnTo>
                  <a:lnTo>
                    <a:pt x="0" y="74"/>
                  </a:lnTo>
                  <a:lnTo>
                    <a:pt x="0" y="123"/>
                  </a:lnTo>
                  <a:lnTo>
                    <a:pt x="0" y="318"/>
                  </a:lnTo>
                  <a:lnTo>
                    <a:pt x="25" y="587"/>
                  </a:lnTo>
                  <a:lnTo>
                    <a:pt x="74" y="929"/>
                  </a:lnTo>
                  <a:lnTo>
                    <a:pt x="269" y="1759"/>
                  </a:lnTo>
                  <a:lnTo>
                    <a:pt x="538" y="2736"/>
                  </a:lnTo>
                  <a:lnTo>
                    <a:pt x="880" y="3737"/>
                  </a:lnTo>
                  <a:lnTo>
                    <a:pt x="1051" y="4226"/>
                  </a:lnTo>
                  <a:lnTo>
                    <a:pt x="1246" y="4690"/>
                  </a:lnTo>
                  <a:lnTo>
                    <a:pt x="1441" y="5105"/>
                  </a:lnTo>
                  <a:lnTo>
                    <a:pt x="1661" y="5496"/>
                  </a:lnTo>
                  <a:lnTo>
                    <a:pt x="1857" y="5813"/>
                  </a:lnTo>
                  <a:lnTo>
                    <a:pt x="2076" y="6057"/>
                  </a:lnTo>
                  <a:lnTo>
                    <a:pt x="2272" y="6228"/>
                  </a:lnTo>
                  <a:lnTo>
                    <a:pt x="2492" y="6399"/>
                  </a:lnTo>
                  <a:lnTo>
                    <a:pt x="2711" y="6521"/>
                  </a:lnTo>
                  <a:lnTo>
                    <a:pt x="2956" y="6644"/>
                  </a:lnTo>
                  <a:lnTo>
                    <a:pt x="3200" y="6741"/>
                  </a:lnTo>
                  <a:lnTo>
                    <a:pt x="3444" y="6815"/>
                  </a:lnTo>
                  <a:lnTo>
                    <a:pt x="3688" y="6863"/>
                  </a:lnTo>
                  <a:lnTo>
                    <a:pt x="4201" y="6863"/>
                  </a:lnTo>
                  <a:lnTo>
                    <a:pt x="4445" y="6839"/>
                  </a:lnTo>
                  <a:lnTo>
                    <a:pt x="4690" y="6815"/>
                  </a:lnTo>
                  <a:lnTo>
                    <a:pt x="4958" y="6741"/>
                  </a:lnTo>
                  <a:lnTo>
                    <a:pt x="5178" y="6644"/>
                  </a:lnTo>
                  <a:lnTo>
                    <a:pt x="5422" y="6521"/>
                  </a:lnTo>
                  <a:lnTo>
                    <a:pt x="5642" y="6399"/>
                  </a:lnTo>
                  <a:lnTo>
                    <a:pt x="5862" y="6228"/>
                  </a:lnTo>
                  <a:lnTo>
                    <a:pt x="2198" y="2565"/>
                  </a:lnTo>
                  <a:lnTo>
                    <a:pt x="2150" y="2492"/>
                  </a:lnTo>
                  <a:lnTo>
                    <a:pt x="2125" y="2394"/>
                  </a:lnTo>
                  <a:lnTo>
                    <a:pt x="2150" y="2296"/>
                  </a:lnTo>
                  <a:lnTo>
                    <a:pt x="2198" y="2199"/>
                  </a:lnTo>
                  <a:lnTo>
                    <a:pt x="2296" y="2150"/>
                  </a:lnTo>
                  <a:lnTo>
                    <a:pt x="2394" y="2125"/>
                  </a:lnTo>
                  <a:lnTo>
                    <a:pt x="2492" y="2150"/>
                  </a:lnTo>
                  <a:lnTo>
                    <a:pt x="2565" y="2199"/>
                  </a:lnTo>
                  <a:lnTo>
                    <a:pt x="6228" y="5862"/>
                  </a:lnTo>
                  <a:lnTo>
                    <a:pt x="6375" y="5642"/>
                  </a:lnTo>
                  <a:lnTo>
                    <a:pt x="6521" y="5422"/>
                  </a:lnTo>
                  <a:lnTo>
                    <a:pt x="6643" y="5203"/>
                  </a:lnTo>
                  <a:lnTo>
                    <a:pt x="6741" y="4958"/>
                  </a:lnTo>
                  <a:lnTo>
                    <a:pt x="6814" y="4714"/>
                  </a:lnTo>
                  <a:lnTo>
                    <a:pt x="6839" y="4446"/>
                  </a:lnTo>
                  <a:lnTo>
                    <a:pt x="6863" y="4201"/>
                  </a:lnTo>
                  <a:lnTo>
                    <a:pt x="6863" y="3933"/>
                  </a:lnTo>
                  <a:lnTo>
                    <a:pt x="6839" y="3688"/>
                  </a:lnTo>
                  <a:lnTo>
                    <a:pt x="6814" y="3444"/>
                  </a:lnTo>
                  <a:lnTo>
                    <a:pt x="6741" y="3200"/>
                  </a:lnTo>
                  <a:lnTo>
                    <a:pt x="6643" y="2956"/>
                  </a:lnTo>
                  <a:lnTo>
                    <a:pt x="6521" y="2711"/>
                  </a:lnTo>
                  <a:lnTo>
                    <a:pt x="6399" y="2492"/>
                  </a:lnTo>
                  <a:lnTo>
                    <a:pt x="6228" y="2272"/>
                  </a:lnTo>
                  <a:lnTo>
                    <a:pt x="6057" y="2076"/>
                  </a:lnTo>
                  <a:lnTo>
                    <a:pt x="5813" y="1857"/>
                  </a:lnTo>
                  <a:lnTo>
                    <a:pt x="5496" y="1661"/>
                  </a:lnTo>
                  <a:lnTo>
                    <a:pt x="5105" y="1466"/>
                  </a:lnTo>
                  <a:lnTo>
                    <a:pt x="4690" y="1246"/>
                  </a:lnTo>
                  <a:lnTo>
                    <a:pt x="4226" y="1051"/>
                  </a:lnTo>
                  <a:lnTo>
                    <a:pt x="3737" y="880"/>
                  </a:lnTo>
                  <a:lnTo>
                    <a:pt x="2736" y="538"/>
                  </a:lnTo>
                  <a:lnTo>
                    <a:pt x="1759" y="269"/>
                  </a:lnTo>
                  <a:lnTo>
                    <a:pt x="928" y="74"/>
                  </a:lnTo>
                  <a:lnTo>
                    <a:pt x="587" y="25"/>
                  </a:lnTo>
                  <a:lnTo>
                    <a:pt x="318" y="1"/>
                  </a:lnTo>
                  <a:close/>
                </a:path>
              </a:pathLst>
            </a:custGeom>
            <a:solidFill>
              <a:srgbClr val="B8F5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25"/>
          <p:cNvSpPr/>
          <p:nvPr/>
        </p:nvSpPr>
        <p:spPr>
          <a:xfrm>
            <a:off x="1119751" y="2269155"/>
            <a:ext cx="1775404" cy="981322"/>
          </a:xfrm>
          <a:custGeom>
            <a:avLst/>
            <a:gdLst/>
            <a:ahLst/>
            <a:cxnLst/>
            <a:rect l="l" t="t" r="r" b="b"/>
            <a:pathLst>
              <a:path w="19002" h="10503" extrusionOk="0">
                <a:moveTo>
                  <a:pt x="17072" y="1100"/>
                </a:moveTo>
                <a:lnTo>
                  <a:pt x="17145" y="1124"/>
                </a:lnTo>
                <a:lnTo>
                  <a:pt x="17268" y="1197"/>
                </a:lnTo>
                <a:lnTo>
                  <a:pt x="17365" y="1320"/>
                </a:lnTo>
                <a:lnTo>
                  <a:pt x="17390" y="1393"/>
                </a:lnTo>
                <a:lnTo>
                  <a:pt x="17390" y="1490"/>
                </a:lnTo>
                <a:lnTo>
                  <a:pt x="17390" y="1564"/>
                </a:lnTo>
                <a:lnTo>
                  <a:pt x="17365" y="1637"/>
                </a:lnTo>
                <a:lnTo>
                  <a:pt x="17268" y="1759"/>
                </a:lnTo>
                <a:lnTo>
                  <a:pt x="17145" y="1832"/>
                </a:lnTo>
                <a:lnTo>
                  <a:pt x="17072" y="1857"/>
                </a:lnTo>
                <a:lnTo>
                  <a:pt x="16926" y="1857"/>
                </a:lnTo>
                <a:lnTo>
                  <a:pt x="16852" y="1832"/>
                </a:lnTo>
                <a:lnTo>
                  <a:pt x="16730" y="1759"/>
                </a:lnTo>
                <a:lnTo>
                  <a:pt x="16657" y="1637"/>
                </a:lnTo>
                <a:lnTo>
                  <a:pt x="16633" y="1564"/>
                </a:lnTo>
                <a:lnTo>
                  <a:pt x="16608" y="1490"/>
                </a:lnTo>
                <a:lnTo>
                  <a:pt x="16633" y="1393"/>
                </a:lnTo>
                <a:lnTo>
                  <a:pt x="16657" y="1320"/>
                </a:lnTo>
                <a:lnTo>
                  <a:pt x="16730" y="1197"/>
                </a:lnTo>
                <a:lnTo>
                  <a:pt x="16852" y="1124"/>
                </a:lnTo>
                <a:lnTo>
                  <a:pt x="16926" y="1100"/>
                </a:lnTo>
                <a:close/>
                <a:moveTo>
                  <a:pt x="15924" y="1"/>
                </a:moveTo>
                <a:lnTo>
                  <a:pt x="15656" y="25"/>
                </a:lnTo>
                <a:lnTo>
                  <a:pt x="15387" y="74"/>
                </a:lnTo>
                <a:lnTo>
                  <a:pt x="15192" y="123"/>
                </a:lnTo>
                <a:lnTo>
                  <a:pt x="14996" y="172"/>
                </a:lnTo>
                <a:lnTo>
                  <a:pt x="14801" y="269"/>
                </a:lnTo>
                <a:lnTo>
                  <a:pt x="14605" y="367"/>
                </a:lnTo>
                <a:lnTo>
                  <a:pt x="14435" y="489"/>
                </a:lnTo>
                <a:lnTo>
                  <a:pt x="14264" y="611"/>
                </a:lnTo>
                <a:lnTo>
                  <a:pt x="14093" y="758"/>
                </a:lnTo>
                <a:lnTo>
                  <a:pt x="13970" y="929"/>
                </a:lnTo>
                <a:lnTo>
                  <a:pt x="13824" y="1100"/>
                </a:lnTo>
                <a:lnTo>
                  <a:pt x="13726" y="1271"/>
                </a:lnTo>
                <a:lnTo>
                  <a:pt x="13629" y="1466"/>
                </a:lnTo>
                <a:lnTo>
                  <a:pt x="13531" y="1661"/>
                </a:lnTo>
                <a:lnTo>
                  <a:pt x="13482" y="1881"/>
                </a:lnTo>
                <a:lnTo>
                  <a:pt x="13433" y="2101"/>
                </a:lnTo>
                <a:lnTo>
                  <a:pt x="13409" y="2345"/>
                </a:lnTo>
                <a:lnTo>
                  <a:pt x="13409" y="2565"/>
                </a:lnTo>
                <a:lnTo>
                  <a:pt x="6668" y="4372"/>
                </a:lnTo>
                <a:lnTo>
                  <a:pt x="6986" y="4592"/>
                </a:lnTo>
                <a:lnTo>
                  <a:pt x="7303" y="4812"/>
                </a:lnTo>
                <a:lnTo>
                  <a:pt x="7621" y="5032"/>
                </a:lnTo>
                <a:lnTo>
                  <a:pt x="7938" y="5203"/>
                </a:lnTo>
                <a:lnTo>
                  <a:pt x="8280" y="5374"/>
                </a:lnTo>
                <a:lnTo>
                  <a:pt x="8597" y="5496"/>
                </a:lnTo>
                <a:lnTo>
                  <a:pt x="8939" y="5618"/>
                </a:lnTo>
                <a:lnTo>
                  <a:pt x="9257" y="5740"/>
                </a:lnTo>
                <a:lnTo>
                  <a:pt x="9599" y="5813"/>
                </a:lnTo>
                <a:lnTo>
                  <a:pt x="9941" y="5862"/>
                </a:lnTo>
                <a:lnTo>
                  <a:pt x="10258" y="5911"/>
                </a:lnTo>
                <a:lnTo>
                  <a:pt x="10600" y="5935"/>
                </a:lnTo>
                <a:lnTo>
                  <a:pt x="10942" y="5935"/>
                </a:lnTo>
                <a:lnTo>
                  <a:pt x="11284" y="5911"/>
                </a:lnTo>
                <a:lnTo>
                  <a:pt x="11626" y="5862"/>
                </a:lnTo>
                <a:lnTo>
                  <a:pt x="11968" y="5813"/>
                </a:lnTo>
                <a:lnTo>
                  <a:pt x="12285" y="5716"/>
                </a:lnTo>
                <a:lnTo>
                  <a:pt x="12603" y="5642"/>
                </a:lnTo>
                <a:lnTo>
                  <a:pt x="13140" y="5423"/>
                </a:lnTo>
                <a:lnTo>
                  <a:pt x="13629" y="5203"/>
                </a:lnTo>
                <a:lnTo>
                  <a:pt x="14044" y="4983"/>
                </a:lnTo>
                <a:lnTo>
                  <a:pt x="14386" y="4763"/>
                </a:lnTo>
                <a:lnTo>
                  <a:pt x="14630" y="4592"/>
                </a:lnTo>
                <a:lnTo>
                  <a:pt x="14850" y="4421"/>
                </a:lnTo>
                <a:lnTo>
                  <a:pt x="14923" y="4372"/>
                </a:lnTo>
                <a:lnTo>
                  <a:pt x="15021" y="4348"/>
                </a:lnTo>
                <a:lnTo>
                  <a:pt x="15118" y="4372"/>
                </a:lnTo>
                <a:lnTo>
                  <a:pt x="15192" y="4421"/>
                </a:lnTo>
                <a:lnTo>
                  <a:pt x="15240" y="4519"/>
                </a:lnTo>
                <a:lnTo>
                  <a:pt x="15240" y="4592"/>
                </a:lnTo>
                <a:lnTo>
                  <a:pt x="15240" y="4690"/>
                </a:lnTo>
                <a:lnTo>
                  <a:pt x="15167" y="4763"/>
                </a:lnTo>
                <a:lnTo>
                  <a:pt x="15045" y="4861"/>
                </a:lnTo>
                <a:lnTo>
                  <a:pt x="14752" y="5105"/>
                </a:lnTo>
                <a:lnTo>
                  <a:pt x="14312" y="5398"/>
                </a:lnTo>
                <a:lnTo>
                  <a:pt x="14019" y="5569"/>
                </a:lnTo>
                <a:lnTo>
                  <a:pt x="13702" y="5716"/>
                </a:lnTo>
                <a:lnTo>
                  <a:pt x="13213" y="5935"/>
                </a:lnTo>
                <a:lnTo>
                  <a:pt x="12969" y="6033"/>
                </a:lnTo>
                <a:lnTo>
                  <a:pt x="12676" y="6131"/>
                </a:lnTo>
                <a:lnTo>
                  <a:pt x="12090" y="6277"/>
                </a:lnTo>
                <a:lnTo>
                  <a:pt x="11797" y="6326"/>
                </a:lnTo>
                <a:lnTo>
                  <a:pt x="11479" y="6375"/>
                </a:lnTo>
                <a:lnTo>
                  <a:pt x="11137" y="6400"/>
                </a:lnTo>
                <a:lnTo>
                  <a:pt x="10796" y="6424"/>
                </a:lnTo>
                <a:lnTo>
                  <a:pt x="10429" y="6400"/>
                </a:lnTo>
                <a:lnTo>
                  <a:pt x="10063" y="6375"/>
                </a:lnTo>
                <a:lnTo>
                  <a:pt x="9696" y="6326"/>
                </a:lnTo>
                <a:lnTo>
                  <a:pt x="9306" y="6229"/>
                </a:lnTo>
                <a:lnTo>
                  <a:pt x="8915" y="6131"/>
                </a:lnTo>
                <a:lnTo>
                  <a:pt x="8500" y="5984"/>
                </a:lnTo>
                <a:lnTo>
                  <a:pt x="8085" y="5813"/>
                </a:lnTo>
                <a:lnTo>
                  <a:pt x="7669" y="5594"/>
                </a:lnTo>
                <a:lnTo>
                  <a:pt x="7572" y="5569"/>
                </a:lnTo>
                <a:lnTo>
                  <a:pt x="7376" y="5471"/>
                </a:lnTo>
                <a:lnTo>
                  <a:pt x="7254" y="5471"/>
                </a:lnTo>
                <a:lnTo>
                  <a:pt x="7132" y="5496"/>
                </a:lnTo>
                <a:lnTo>
                  <a:pt x="318" y="7694"/>
                </a:lnTo>
                <a:lnTo>
                  <a:pt x="245" y="7743"/>
                </a:lnTo>
                <a:lnTo>
                  <a:pt x="147" y="7792"/>
                </a:lnTo>
                <a:lnTo>
                  <a:pt x="98" y="7865"/>
                </a:lnTo>
                <a:lnTo>
                  <a:pt x="49" y="7938"/>
                </a:lnTo>
                <a:lnTo>
                  <a:pt x="1" y="8036"/>
                </a:lnTo>
                <a:lnTo>
                  <a:pt x="1" y="8134"/>
                </a:lnTo>
                <a:lnTo>
                  <a:pt x="1" y="8207"/>
                </a:lnTo>
                <a:lnTo>
                  <a:pt x="25" y="8305"/>
                </a:lnTo>
                <a:lnTo>
                  <a:pt x="98" y="8451"/>
                </a:lnTo>
                <a:lnTo>
                  <a:pt x="196" y="8549"/>
                </a:lnTo>
                <a:lnTo>
                  <a:pt x="318" y="8622"/>
                </a:lnTo>
                <a:lnTo>
                  <a:pt x="489" y="8646"/>
                </a:lnTo>
                <a:lnTo>
                  <a:pt x="611" y="8622"/>
                </a:lnTo>
                <a:lnTo>
                  <a:pt x="269" y="8793"/>
                </a:lnTo>
                <a:lnTo>
                  <a:pt x="171" y="8842"/>
                </a:lnTo>
                <a:lnTo>
                  <a:pt x="123" y="8915"/>
                </a:lnTo>
                <a:lnTo>
                  <a:pt x="49" y="8988"/>
                </a:lnTo>
                <a:lnTo>
                  <a:pt x="25" y="9086"/>
                </a:lnTo>
                <a:lnTo>
                  <a:pt x="1" y="9159"/>
                </a:lnTo>
                <a:lnTo>
                  <a:pt x="1" y="9257"/>
                </a:lnTo>
                <a:lnTo>
                  <a:pt x="1" y="9355"/>
                </a:lnTo>
                <a:lnTo>
                  <a:pt x="49" y="9452"/>
                </a:lnTo>
                <a:lnTo>
                  <a:pt x="123" y="9575"/>
                </a:lnTo>
                <a:lnTo>
                  <a:pt x="220" y="9648"/>
                </a:lnTo>
                <a:lnTo>
                  <a:pt x="342" y="9697"/>
                </a:lnTo>
                <a:lnTo>
                  <a:pt x="489" y="9721"/>
                </a:lnTo>
                <a:lnTo>
                  <a:pt x="587" y="9721"/>
                </a:lnTo>
                <a:lnTo>
                  <a:pt x="684" y="9672"/>
                </a:lnTo>
                <a:lnTo>
                  <a:pt x="855" y="9599"/>
                </a:lnTo>
                <a:lnTo>
                  <a:pt x="782" y="9721"/>
                </a:lnTo>
                <a:lnTo>
                  <a:pt x="758" y="9868"/>
                </a:lnTo>
                <a:lnTo>
                  <a:pt x="782" y="10014"/>
                </a:lnTo>
                <a:lnTo>
                  <a:pt x="831" y="10161"/>
                </a:lnTo>
                <a:lnTo>
                  <a:pt x="929" y="10258"/>
                </a:lnTo>
                <a:lnTo>
                  <a:pt x="1026" y="10307"/>
                </a:lnTo>
                <a:lnTo>
                  <a:pt x="1124" y="10356"/>
                </a:lnTo>
                <a:lnTo>
                  <a:pt x="1246" y="10380"/>
                </a:lnTo>
                <a:lnTo>
                  <a:pt x="1393" y="10356"/>
                </a:lnTo>
                <a:lnTo>
                  <a:pt x="1515" y="10283"/>
                </a:lnTo>
                <a:lnTo>
                  <a:pt x="6082" y="7303"/>
                </a:lnTo>
                <a:lnTo>
                  <a:pt x="6546" y="7523"/>
                </a:lnTo>
                <a:lnTo>
                  <a:pt x="7108" y="7743"/>
                </a:lnTo>
                <a:lnTo>
                  <a:pt x="7791" y="7987"/>
                </a:lnTo>
                <a:lnTo>
                  <a:pt x="8524" y="8207"/>
                </a:lnTo>
                <a:lnTo>
                  <a:pt x="9306" y="8402"/>
                </a:lnTo>
                <a:lnTo>
                  <a:pt x="10087" y="8549"/>
                </a:lnTo>
                <a:lnTo>
                  <a:pt x="10454" y="8598"/>
                </a:lnTo>
                <a:lnTo>
                  <a:pt x="10820" y="8646"/>
                </a:lnTo>
                <a:lnTo>
                  <a:pt x="11528" y="8646"/>
                </a:lnTo>
                <a:lnTo>
                  <a:pt x="12212" y="10356"/>
                </a:lnTo>
                <a:lnTo>
                  <a:pt x="12261" y="10405"/>
                </a:lnTo>
                <a:lnTo>
                  <a:pt x="12310" y="10454"/>
                </a:lnTo>
                <a:lnTo>
                  <a:pt x="12383" y="10478"/>
                </a:lnTo>
                <a:lnTo>
                  <a:pt x="12456" y="10503"/>
                </a:lnTo>
                <a:lnTo>
                  <a:pt x="13384" y="10503"/>
                </a:lnTo>
                <a:lnTo>
                  <a:pt x="13482" y="10478"/>
                </a:lnTo>
                <a:lnTo>
                  <a:pt x="13555" y="10454"/>
                </a:lnTo>
                <a:lnTo>
                  <a:pt x="13604" y="10405"/>
                </a:lnTo>
                <a:lnTo>
                  <a:pt x="13629" y="10332"/>
                </a:lnTo>
                <a:lnTo>
                  <a:pt x="13629" y="10234"/>
                </a:lnTo>
                <a:lnTo>
                  <a:pt x="13580" y="10161"/>
                </a:lnTo>
                <a:lnTo>
                  <a:pt x="13506" y="10087"/>
                </a:lnTo>
                <a:lnTo>
                  <a:pt x="13409" y="10087"/>
                </a:lnTo>
                <a:lnTo>
                  <a:pt x="12603" y="10014"/>
                </a:lnTo>
                <a:lnTo>
                  <a:pt x="12163" y="8646"/>
                </a:lnTo>
                <a:lnTo>
                  <a:pt x="12700" y="8598"/>
                </a:lnTo>
                <a:lnTo>
                  <a:pt x="13067" y="8549"/>
                </a:lnTo>
                <a:lnTo>
                  <a:pt x="13482" y="8475"/>
                </a:lnTo>
                <a:lnTo>
                  <a:pt x="13922" y="8378"/>
                </a:lnTo>
                <a:lnTo>
                  <a:pt x="14386" y="8280"/>
                </a:lnTo>
                <a:lnTo>
                  <a:pt x="14874" y="8109"/>
                </a:lnTo>
                <a:lnTo>
                  <a:pt x="15363" y="7914"/>
                </a:lnTo>
                <a:lnTo>
                  <a:pt x="15827" y="7670"/>
                </a:lnTo>
                <a:lnTo>
                  <a:pt x="16046" y="7547"/>
                </a:lnTo>
                <a:lnTo>
                  <a:pt x="16291" y="7376"/>
                </a:lnTo>
                <a:lnTo>
                  <a:pt x="16486" y="7205"/>
                </a:lnTo>
                <a:lnTo>
                  <a:pt x="16681" y="7035"/>
                </a:lnTo>
                <a:lnTo>
                  <a:pt x="16877" y="6839"/>
                </a:lnTo>
                <a:lnTo>
                  <a:pt x="17072" y="6619"/>
                </a:lnTo>
                <a:lnTo>
                  <a:pt x="17219" y="6375"/>
                </a:lnTo>
                <a:lnTo>
                  <a:pt x="17365" y="6131"/>
                </a:lnTo>
                <a:lnTo>
                  <a:pt x="17512" y="5862"/>
                </a:lnTo>
                <a:lnTo>
                  <a:pt x="17610" y="5569"/>
                </a:lnTo>
                <a:lnTo>
                  <a:pt x="17707" y="5276"/>
                </a:lnTo>
                <a:lnTo>
                  <a:pt x="17780" y="4959"/>
                </a:lnTo>
                <a:lnTo>
                  <a:pt x="17829" y="4592"/>
                </a:lnTo>
                <a:lnTo>
                  <a:pt x="17854" y="4226"/>
                </a:lnTo>
                <a:lnTo>
                  <a:pt x="17854" y="3884"/>
                </a:lnTo>
                <a:lnTo>
                  <a:pt x="17829" y="3444"/>
                </a:lnTo>
                <a:lnTo>
                  <a:pt x="17829" y="2980"/>
                </a:lnTo>
                <a:lnTo>
                  <a:pt x="17829" y="2760"/>
                </a:lnTo>
                <a:lnTo>
                  <a:pt x="17878" y="2590"/>
                </a:lnTo>
                <a:lnTo>
                  <a:pt x="18440" y="2370"/>
                </a:lnTo>
                <a:lnTo>
                  <a:pt x="18733" y="2272"/>
                </a:lnTo>
                <a:lnTo>
                  <a:pt x="18293" y="2125"/>
                </a:lnTo>
                <a:lnTo>
                  <a:pt x="18586" y="1979"/>
                </a:lnTo>
                <a:lnTo>
                  <a:pt x="18855" y="1857"/>
                </a:lnTo>
                <a:lnTo>
                  <a:pt x="18953" y="1808"/>
                </a:lnTo>
                <a:lnTo>
                  <a:pt x="19002" y="1759"/>
                </a:lnTo>
                <a:lnTo>
                  <a:pt x="19002" y="1710"/>
                </a:lnTo>
                <a:lnTo>
                  <a:pt x="18953" y="1686"/>
                </a:lnTo>
                <a:lnTo>
                  <a:pt x="18000" y="1271"/>
                </a:lnTo>
                <a:lnTo>
                  <a:pt x="17780" y="1026"/>
                </a:lnTo>
                <a:lnTo>
                  <a:pt x="17561" y="782"/>
                </a:lnTo>
                <a:lnTo>
                  <a:pt x="17243" y="514"/>
                </a:lnTo>
                <a:lnTo>
                  <a:pt x="17048" y="391"/>
                </a:lnTo>
                <a:lnTo>
                  <a:pt x="16852" y="269"/>
                </a:lnTo>
                <a:lnTo>
                  <a:pt x="16633" y="172"/>
                </a:lnTo>
                <a:lnTo>
                  <a:pt x="16413" y="98"/>
                </a:lnTo>
                <a:lnTo>
                  <a:pt x="16169" y="25"/>
                </a:lnTo>
                <a:lnTo>
                  <a:pt x="1592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5"/>
          <p:cNvSpPr/>
          <p:nvPr/>
        </p:nvSpPr>
        <p:spPr>
          <a:xfrm>
            <a:off x="3404615" y="595000"/>
            <a:ext cx="696695" cy="393592"/>
          </a:xfrm>
          <a:custGeom>
            <a:avLst/>
            <a:gdLst/>
            <a:ahLst/>
            <a:cxnLst/>
            <a:rect l="l" t="t" r="r" b="b"/>
            <a:pathLst>
              <a:path w="19198" h="10845" extrusionOk="0">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9BCF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5"/>
          <p:cNvSpPr txBox="1"/>
          <p:nvPr/>
        </p:nvSpPr>
        <p:spPr>
          <a:xfrm>
            <a:off x="3769275" y="1308775"/>
            <a:ext cx="5374800" cy="344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3600"/>
              <a:t>Southern Lee Spanish Club - Our mission is to teach you how to learn not provide the answers.</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Tutors Sign up:</a:t>
            </a:r>
            <a:endParaRPr/>
          </a:p>
        </p:txBody>
      </p:sp>
      <p:sp>
        <p:nvSpPr>
          <p:cNvPr id="149" name="Google Shape;149;p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000000"/>
                </a:solidFill>
              </a:rPr>
              <a:t>Thursday February 7, 2019</a:t>
            </a:r>
            <a:endParaRPr sz="2400" b="1">
              <a:solidFill>
                <a:srgbClr val="000000"/>
              </a:solidFill>
            </a:endParaRPr>
          </a:p>
          <a:p>
            <a:pPr marL="0" lvl="0" indent="0" algn="l" rtl="0">
              <a:spcBef>
                <a:spcPts val="1600"/>
              </a:spcBef>
              <a:spcAft>
                <a:spcPts val="0"/>
              </a:spcAft>
              <a:buNone/>
            </a:pPr>
            <a:r>
              <a:rPr lang="en" sz="2400" b="1">
                <a:solidFill>
                  <a:srgbClr val="000000"/>
                </a:solidFill>
              </a:rPr>
              <a:t>3:30 at Tramway:</a:t>
            </a:r>
            <a:endParaRPr sz="2400" b="1">
              <a:solidFill>
                <a:srgbClr val="000000"/>
              </a:solidFill>
            </a:endParaRPr>
          </a:p>
          <a:p>
            <a:pPr marL="0" lvl="0" indent="0" algn="l" rtl="0">
              <a:spcBef>
                <a:spcPts val="1600"/>
              </a:spcBef>
              <a:spcAft>
                <a:spcPts val="0"/>
              </a:spcAft>
              <a:buNone/>
            </a:pPr>
            <a:r>
              <a:rPr lang="en" sz="2400" b="1">
                <a:solidFill>
                  <a:srgbClr val="000000"/>
                </a:solidFill>
              </a:rPr>
              <a:t>1.</a:t>
            </a:r>
            <a:endParaRPr sz="2400" b="1">
              <a:solidFill>
                <a:srgbClr val="000000"/>
              </a:solidFill>
            </a:endParaRPr>
          </a:p>
          <a:p>
            <a:pPr marL="0" lvl="0" indent="0" algn="l" rtl="0">
              <a:spcBef>
                <a:spcPts val="1600"/>
              </a:spcBef>
              <a:spcAft>
                <a:spcPts val="0"/>
              </a:spcAft>
              <a:buNone/>
            </a:pPr>
            <a:r>
              <a:rPr lang="en" sz="2400" b="1">
                <a:solidFill>
                  <a:srgbClr val="000000"/>
                </a:solidFill>
              </a:rPr>
              <a:t>2.</a:t>
            </a:r>
            <a:endParaRPr sz="2400" b="1">
              <a:solidFill>
                <a:srgbClr val="000000"/>
              </a:solidFill>
            </a:endParaRPr>
          </a:p>
          <a:p>
            <a:pPr marL="0" lvl="0" indent="0" algn="l" rtl="0">
              <a:spcBef>
                <a:spcPts val="1600"/>
              </a:spcBef>
              <a:spcAft>
                <a:spcPts val="0"/>
              </a:spcAft>
              <a:buNone/>
            </a:pPr>
            <a:r>
              <a:rPr lang="en" sz="2400" b="1">
                <a:solidFill>
                  <a:srgbClr val="000000"/>
                </a:solidFill>
              </a:rPr>
              <a:t>3.</a:t>
            </a:r>
            <a:endParaRPr sz="2400" b="1">
              <a:solidFill>
                <a:srgbClr val="000000"/>
              </a:solidFill>
            </a:endParaRPr>
          </a:p>
          <a:p>
            <a:pPr marL="0" lvl="0" indent="0" algn="l" rtl="0">
              <a:spcBef>
                <a:spcPts val="1600"/>
              </a:spcBef>
              <a:spcAft>
                <a:spcPts val="0"/>
              </a:spcAft>
              <a:buNone/>
            </a:pPr>
            <a:r>
              <a:rPr lang="en" sz="2400" b="1">
                <a:solidFill>
                  <a:srgbClr val="000000"/>
                </a:solidFill>
              </a:rPr>
              <a:t>4. </a:t>
            </a:r>
            <a:endParaRPr sz="2400" b="1">
              <a:solidFill>
                <a:srgbClr val="000000"/>
              </a:solidFill>
            </a:endParaRPr>
          </a:p>
          <a:p>
            <a:pPr marL="0" lvl="0" indent="0" algn="l" rtl="0">
              <a:spcBef>
                <a:spcPts val="1600"/>
              </a:spcBef>
              <a:spcAft>
                <a:spcPts val="1600"/>
              </a:spcAft>
              <a:buNone/>
            </a:pPr>
            <a:endParaRPr/>
          </a:p>
        </p:txBody>
      </p:sp>
      <p:sp>
        <p:nvSpPr>
          <p:cNvPr id="150" name="Google Shape;150;p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solidFill>
                  <a:schemeClr val="dk1"/>
                </a:solidFill>
              </a:rPr>
              <a:t>Thursday February 14th, 2019</a:t>
            </a:r>
            <a:endParaRPr sz="2400" b="1">
              <a:solidFill>
                <a:schemeClr val="dk1"/>
              </a:solidFill>
            </a:endParaRPr>
          </a:p>
          <a:p>
            <a:pPr marL="0" lvl="0" indent="0" algn="l" rtl="0">
              <a:spcBef>
                <a:spcPts val="1600"/>
              </a:spcBef>
              <a:spcAft>
                <a:spcPts val="0"/>
              </a:spcAft>
              <a:buNone/>
            </a:pPr>
            <a:r>
              <a:rPr lang="en" sz="2400" b="1">
                <a:solidFill>
                  <a:schemeClr val="dk1"/>
                </a:solidFill>
              </a:rPr>
              <a:t>3:30 at Tramway:</a:t>
            </a:r>
            <a:endParaRPr sz="2400" b="1">
              <a:solidFill>
                <a:schemeClr val="dk1"/>
              </a:solidFill>
            </a:endParaRPr>
          </a:p>
          <a:p>
            <a:pPr marL="0" lvl="0" indent="0" algn="l" rtl="0">
              <a:spcBef>
                <a:spcPts val="1600"/>
              </a:spcBef>
              <a:spcAft>
                <a:spcPts val="0"/>
              </a:spcAft>
              <a:buNone/>
            </a:pPr>
            <a:r>
              <a:rPr lang="en" sz="2400" b="1">
                <a:solidFill>
                  <a:schemeClr val="dk1"/>
                </a:solidFill>
              </a:rPr>
              <a:t>1.</a:t>
            </a:r>
            <a:endParaRPr sz="2400" b="1">
              <a:solidFill>
                <a:schemeClr val="dk1"/>
              </a:solidFill>
            </a:endParaRPr>
          </a:p>
          <a:p>
            <a:pPr marL="0" lvl="0" indent="0" algn="l" rtl="0">
              <a:spcBef>
                <a:spcPts val="1600"/>
              </a:spcBef>
              <a:spcAft>
                <a:spcPts val="0"/>
              </a:spcAft>
              <a:buNone/>
            </a:pPr>
            <a:r>
              <a:rPr lang="en" sz="2400" b="1">
                <a:solidFill>
                  <a:schemeClr val="dk1"/>
                </a:solidFill>
              </a:rPr>
              <a:t>2.</a:t>
            </a:r>
            <a:endParaRPr sz="2400" b="1">
              <a:solidFill>
                <a:schemeClr val="dk1"/>
              </a:solidFill>
            </a:endParaRPr>
          </a:p>
          <a:p>
            <a:pPr marL="0" lvl="0" indent="0" algn="l" rtl="0">
              <a:spcBef>
                <a:spcPts val="1600"/>
              </a:spcBef>
              <a:spcAft>
                <a:spcPts val="0"/>
              </a:spcAft>
              <a:buNone/>
            </a:pPr>
            <a:r>
              <a:rPr lang="en" sz="2400" b="1">
                <a:solidFill>
                  <a:schemeClr val="dk1"/>
                </a:solidFill>
              </a:rPr>
              <a:t>3.</a:t>
            </a:r>
            <a:endParaRPr sz="2400" b="1">
              <a:solidFill>
                <a:schemeClr val="dk1"/>
              </a:solidFill>
            </a:endParaRPr>
          </a:p>
          <a:p>
            <a:pPr marL="0" lvl="0" indent="0" algn="l" rtl="0">
              <a:spcBef>
                <a:spcPts val="1600"/>
              </a:spcBef>
              <a:spcAft>
                <a:spcPts val="1600"/>
              </a:spcAft>
              <a:buClr>
                <a:schemeClr val="dk1"/>
              </a:buClr>
              <a:buSzPts val="1100"/>
              <a:buFont typeface="Arial"/>
              <a:buNone/>
            </a:pPr>
            <a:r>
              <a:rPr lang="en" sz="2400" b="1">
                <a:solidFill>
                  <a:schemeClr val="dk1"/>
                </a:solidFill>
              </a:rPr>
              <a:t>4.</a:t>
            </a:r>
            <a:endParaRPr sz="2400" b="1">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Tutors Sign up:</a:t>
            </a:r>
            <a:endParaRPr/>
          </a:p>
        </p:txBody>
      </p:sp>
      <p:sp>
        <p:nvSpPr>
          <p:cNvPr id="156" name="Google Shape;156;p2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000000"/>
                </a:solidFill>
              </a:rPr>
              <a:t>Tuesday February 19, 2019</a:t>
            </a:r>
            <a:endParaRPr sz="2400" b="1">
              <a:solidFill>
                <a:srgbClr val="000000"/>
              </a:solidFill>
            </a:endParaRPr>
          </a:p>
          <a:p>
            <a:pPr marL="0" lvl="0" indent="0" algn="l" rtl="0">
              <a:spcBef>
                <a:spcPts val="1600"/>
              </a:spcBef>
              <a:spcAft>
                <a:spcPts val="0"/>
              </a:spcAft>
              <a:buNone/>
            </a:pPr>
            <a:r>
              <a:rPr lang="en" sz="2400" b="1">
                <a:solidFill>
                  <a:srgbClr val="000000"/>
                </a:solidFill>
              </a:rPr>
              <a:t>3:30 at Tramway:</a:t>
            </a:r>
            <a:endParaRPr sz="2400" b="1">
              <a:solidFill>
                <a:srgbClr val="000000"/>
              </a:solidFill>
            </a:endParaRPr>
          </a:p>
          <a:p>
            <a:pPr marL="0" lvl="0" indent="0" algn="l" rtl="0">
              <a:spcBef>
                <a:spcPts val="1600"/>
              </a:spcBef>
              <a:spcAft>
                <a:spcPts val="0"/>
              </a:spcAft>
              <a:buNone/>
            </a:pPr>
            <a:r>
              <a:rPr lang="en" sz="2400" b="1">
                <a:solidFill>
                  <a:srgbClr val="000000"/>
                </a:solidFill>
              </a:rPr>
              <a:t>1.</a:t>
            </a:r>
            <a:endParaRPr sz="2400" b="1">
              <a:solidFill>
                <a:srgbClr val="000000"/>
              </a:solidFill>
            </a:endParaRPr>
          </a:p>
          <a:p>
            <a:pPr marL="0" lvl="0" indent="0" algn="l" rtl="0">
              <a:spcBef>
                <a:spcPts val="1600"/>
              </a:spcBef>
              <a:spcAft>
                <a:spcPts val="0"/>
              </a:spcAft>
              <a:buNone/>
            </a:pPr>
            <a:r>
              <a:rPr lang="en" sz="2400" b="1">
                <a:solidFill>
                  <a:srgbClr val="000000"/>
                </a:solidFill>
              </a:rPr>
              <a:t>2.</a:t>
            </a:r>
            <a:endParaRPr sz="2400" b="1">
              <a:solidFill>
                <a:srgbClr val="000000"/>
              </a:solidFill>
            </a:endParaRPr>
          </a:p>
          <a:p>
            <a:pPr marL="0" lvl="0" indent="0" algn="l" rtl="0">
              <a:spcBef>
                <a:spcPts val="1600"/>
              </a:spcBef>
              <a:spcAft>
                <a:spcPts val="0"/>
              </a:spcAft>
              <a:buNone/>
            </a:pPr>
            <a:r>
              <a:rPr lang="en" sz="2400" b="1">
                <a:solidFill>
                  <a:srgbClr val="000000"/>
                </a:solidFill>
              </a:rPr>
              <a:t>3.</a:t>
            </a:r>
            <a:endParaRPr sz="2400" b="1">
              <a:solidFill>
                <a:srgbClr val="000000"/>
              </a:solidFill>
            </a:endParaRPr>
          </a:p>
          <a:p>
            <a:pPr marL="0" lvl="0" indent="0" algn="l" rtl="0">
              <a:spcBef>
                <a:spcPts val="1600"/>
              </a:spcBef>
              <a:spcAft>
                <a:spcPts val="0"/>
              </a:spcAft>
              <a:buNone/>
            </a:pPr>
            <a:r>
              <a:rPr lang="en" sz="2400" b="1">
                <a:solidFill>
                  <a:srgbClr val="000000"/>
                </a:solidFill>
              </a:rPr>
              <a:t>4.</a:t>
            </a:r>
            <a:endParaRPr sz="2400" b="1">
              <a:solidFill>
                <a:srgbClr val="000000"/>
              </a:solidFill>
            </a:endParaRPr>
          </a:p>
          <a:p>
            <a:pPr marL="0" lvl="0" indent="0" algn="l" rtl="0">
              <a:spcBef>
                <a:spcPts val="1600"/>
              </a:spcBef>
              <a:spcAft>
                <a:spcPts val="1600"/>
              </a:spcAft>
              <a:buNone/>
            </a:pPr>
            <a:endParaRPr/>
          </a:p>
        </p:txBody>
      </p:sp>
      <p:sp>
        <p:nvSpPr>
          <p:cNvPr id="157" name="Google Shape;157;p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rPr>
              <a:t>Thursday February 21st, 2019</a:t>
            </a:r>
            <a:endParaRPr sz="2400" b="1">
              <a:solidFill>
                <a:schemeClr val="dk1"/>
              </a:solidFill>
            </a:endParaRPr>
          </a:p>
          <a:p>
            <a:pPr marL="0" lvl="0" indent="0" algn="l" rtl="0">
              <a:spcBef>
                <a:spcPts val="1600"/>
              </a:spcBef>
              <a:spcAft>
                <a:spcPts val="0"/>
              </a:spcAft>
              <a:buNone/>
            </a:pPr>
            <a:r>
              <a:rPr lang="en" sz="2400" b="1">
                <a:solidFill>
                  <a:schemeClr val="dk1"/>
                </a:solidFill>
              </a:rPr>
              <a:t>3:30 at Tramway:</a:t>
            </a:r>
            <a:endParaRPr sz="2400" b="1">
              <a:solidFill>
                <a:schemeClr val="dk1"/>
              </a:solidFill>
            </a:endParaRPr>
          </a:p>
          <a:p>
            <a:pPr marL="0" lvl="0" indent="0" algn="l" rtl="0">
              <a:spcBef>
                <a:spcPts val="1600"/>
              </a:spcBef>
              <a:spcAft>
                <a:spcPts val="0"/>
              </a:spcAft>
              <a:buNone/>
            </a:pPr>
            <a:r>
              <a:rPr lang="en" sz="2400" b="1">
                <a:solidFill>
                  <a:schemeClr val="dk1"/>
                </a:solidFill>
              </a:rPr>
              <a:t>1.</a:t>
            </a:r>
            <a:endParaRPr sz="2400" b="1">
              <a:solidFill>
                <a:schemeClr val="dk1"/>
              </a:solidFill>
            </a:endParaRPr>
          </a:p>
          <a:p>
            <a:pPr marL="0" lvl="0" indent="0" algn="l" rtl="0">
              <a:spcBef>
                <a:spcPts val="1600"/>
              </a:spcBef>
              <a:spcAft>
                <a:spcPts val="0"/>
              </a:spcAft>
              <a:buNone/>
            </a:pPr>
            <a:r>
              <a:rPr lang="en" sz="2400" b="1">
                <a:solidFill>
                  <a:schemeClr val="dk1"/>
                </a:solidFill>
              </a:rPr>
              <a:t>2.</a:t>
            </a:r>
            <a:endParaRPr sz="2400" b="1">
              <a:solidFill>
                <a:schemeClr val="dk1"/>
              </a:solidFill>
            </a:endParaRPr>
          </a:p>
          <a:p>
            <a:pPr marL="0" lvl="0" indent="0" algn="l" rtl="0">
              <a:spcBef>
                <a:spcPts val="1600"/>
              </a:spcBef>
              <a:spcAft>
                <a:spcPts val="0"/>
              </a:spcAft>
              <a:buNone/>
            </a:pPr>
            <a:r>
              <a:rPr lang="en" sz="2400" b="1">
                <a:solidFill>
                  <a:schemeClr val="dk1"/>
                </a:solidFill>
              </a:rPr>
              <a:t>3.</a:t>
            </a:r>
            <a:endParaRPr sz="2400" b="1">
              <a:solidFill>
                <a:schemeClr val="dk1"/>
              </a:solidFill>
            </a:endParaRPr>
          </a:p>
          <a:p>
            <a:pPr marL="0" lvl="0" indent="0" algn="l" rtl="0">
              <a:spcBef>
                <a:spcPts val="1600"/>
              </a:spcBef>
              <a:spcAft>
                <a:spcPts val="1600"/>
              </a:spcAft>
              <a:buNone/>
            </a:pPr>
            <a:r>
              <a:rPr lang="en" sz="2400" b="1">
                <a:solidFill>
                  <a:schemeClr val="dk1"/>
                </a:solidFill>
              </a:rPr>
              <a:t>4.</a:t>
            </a:r>
            <a:endParaRPr sz="2400" b="1">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Tutors Sign up:</a:t>
            </a:r>
            <a:endParaRPr/>
          </a:p>
        </p:txBody>
      </p:sp>
      <p:sp>
        <p:nvSpPr>
          <p:cNvPr id="163" name="Google Shape;163;p2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000000"/>
                </a:solidFill>
              </a:rPr>
              <a:t>Tuesday February 26, 2019</a:t>
            </a:r>
            <a:endParaRPr sz="2400" b="1">
              <a:solidFill>
                <a:srgbClr val="000000"/>
              </a:solidFill>
            </a:endParaRPr>
          </a:p>
          <a:p>
            <a:pPr marL="0" lvl="0" indent="0" algn="l" rtl="0">
              <a:spcBef>
                <a:spcPts val="1600"/>
              </a:spcBef>
              <a:spcAft>
                <a:spcPts val="0"/>
              </a:spcAft>
              <a:buNone/>
            </a:pPr>
            <a:r>
              <a:rPr lang="en" sz="2400" b="1">
                <a:solidFill>
                  <a:srgbClr val="000000"/>
                </a:solidFill>
              </a:rPr>
              <a:t>3:30 at Tramway:</a:t>
            </a:r>
            <a:endParaRPr sz="2400" b="1">
              <a:solidFill>
                <a:srgbClr val="000000"/>
              </a:solidFill>
            </a:endParaRPr>
          </a:p>
          <a:p>
            <a:pPr marL="0" lvl="0" indent="0" algn="l" rtl="0">
              <a:spcBef>
                <a:spcPts val="1600"/>
              </a:spcBef>
              <a:spcAft>
                <a:spcPts val="0"/>
              </a:spcAft>
              <a:buNone/>
            </a:pPr>
            <a:r>
              <a:rPr lang="en" sz="2400" b="1">
                <a:solidFill>
                  <a:srgbClr val="000000"/>
                </a:solidFill>
              </a:rPr>
              <a:t>1.</a:t>
            </a:r>
            <a:endParaRPr sz="2400" b="1">
              <a:solidFill>
                <a:srgbClr val="000000"/>
              </a:solidFill>
            </a:endParaRPr>
          </a:p>
          <a:p>
            <a:pPr marL="0" lvl="0" indent="0" algn="l" rtl="0">
              <a:spcBef>
                <a:spcPts val="1600"/>
              </a:spcBef>
              <a:spcAft>
                <a:spcPts val="0"/>
              </a:spcAft>
              <a:buNone/>
            </a:pPr>
            <a:r>
              <a:rPr lang="en" sz="2400" b="1">
                <a:solidFill>
                  <a:srgbClr val="000000"/>
                </a:solidFill>
              </a:rPr>
              <a:t>2.</a:t>
            </a:r>
            <a:endParaRPr sz="2400" b="1">
              <a:solidFill>
                <a:srgbClr val="000000"/>
              </a:solidFill>
            </a:endParaRPr>
          </a:p>
          <a:p>
            <a:pPr marL="0" lvl="0" indent="0" algn="l" rtl="0">
              <a:spcBef>
                <a:spcPts val="1600"/>
              </a:spcBef>
              <a:spcAft>
                <a:spcPts val="0"/>
              </a:spcAft>
              <a:buNone/>
            </a:pPr>
            <a:r>
              <a:rPr lang="en" sz="2400" b="1">
                <a:solidFill>
                  <a:srgbClr val="000000"/>
                </a:solidFill>
              </a:rPr>
              <a:t>3.</a:t>
            </a:r>
            <a:endParaRPr sz="2400" b="1">
              <a:solidFill>
                <a:srgbClr val="000000"/>
              </a:solidFill>
            </a:endParaRPr>
          </a:p>
          <a:p>
            <a:pPr marL="0" lvl="0" indent="0" algn="l" rtl="0">
              <a:spcBef>
                <a:spcPts val="1600"/>
              </a:spcBef>
              <a:spcAft>
                <a:spcPts val="0"/>
              </a:spcAft>
              <a:buNone/>
            </a:pPr>
            <a:r>
              <a:rPr lang="en" sz="2400" b="1">
                <a:solidFill>
                  <a:srgbClr val="000000"/>
                </a:solidFill>
              </a:rPr>
              <a:t>4.</a:t>
            </a:r>
            <a:endParaRPr sz="2400" b="1">
              <a:solidFill>
                <a:srgbClr val="000000"/>
              </a:solidFill>
            </a:endParaRPr>
          </a:p>
          <a:p>
            <a:pPr marL="0" lvl="0" indent="0" algn="l" rtl="0">
              <a:spcBef>
                <a:spcPts val="1600"/>
              </a:spcBef>
              <a:spcAft>
                <a:spcPts val="0"/>
              </a:spcAft>
              <a:buNone/>
            </a:pPr>
            <a:endParaRPr sz="2400" b="1">
              <a:solidFill>
                <a:srgbClr val="000000"/>
              </a:solidFill>
            </a:endParaRPr>
          </a:p>
          <a:p>
            <a:pPr marL="0" lvl="0" indent="0" algn="l" rtl="0">
              <a:spcBef>
                <a:spcPts val="1600"/>
              </a:spcBef>
              <a:spcAft>
                <a:spcPts val="1600"/>
              </a:spcAft>
              <a:buNone/>
            </a:pPr>
            <a:endParaRPr/>
          </a:p>
        </p:txBody>
      </p:sp>
      <p:sp>
        <p:nvSpPr>
          <p:cNvPr id="164" name="Google Shape;164;p2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rPr>
              <a:t>Thursday February 28th, 2019</a:t>
            </a:r>
            <a:endParaRPr sz="2400" b="1">
              <a:solidFill>
                <a:schemeClr val="dk1"/>
              </a:solidFill>
            </a:endParaRPr>
          </a:p>
          <a:p>
            <a:pPr marL="0" lvl="0" indent="0" algn="l" rtl="0">
              <a:spcBef>
                <a:spcPts val="1600"/>
              </a:spcBef>
              <a:spcAft>
                <a:spcPts val="0"/>
              </a:spcAft>
              <a:buNone/>
            </a:pPr>
            <a:r>
              <a:rPr lang="en" sz="2400" b="1">
                <a:solidFill>
                  <a:schemeClr val="dk1"/>
                </a:solidFill>
              </a:rPr>
              <a:t>3:30 at Tramway:</a:t>
            </a:r>
            <a:endParaRPr sz="2400" b="1">
              <a:solidFill>
                <a:schemeClr val="dk1"/>
              </a:solidFill>
            </a:endParaRPr>
          </a:p>
          <a:p>
            <a:pPr marL="0" lvl="0" indent="0" algn="l" rtl="0">
              <a:spcBef>
                <a:spcPts val="1600"/>
              </a:spcBef>
              <a:spcAft>
                <a:spcPts val="0"/>
              </a:spcAft>
              <a:buNone/>
            </a:pPr>
            <a:r>
              <a:rPr lang="en" sz="2400" b="1">
                <a:solidFill>
                  <a:schemeClr val="dk1"/>
                </a:solidFill>
              </a:rPr>
              <a:t>1.</a:t>
            </a:r>
            <a:endParaRPr sz="2400" b="1">
              <a:solidFill>
                <a:schemeClr val="dk1"/>
              </a:solidFill>
            </a:endParaRPr>
          </a:p>
          <a:p>
            <a:pPr marL="0" lvl="0" indent="0" algn="l" rtl="0">
              <a:spcBef>
                <a:spcPts val="1600"/>
              </a:spcBef>
              <a:spcAft>
                <a:spcPts val="0"/>
              </a:spcAft>
              <a:buNone/>
            </a:pPr>
            <a:r>
              <a:rPr lang="en" sz="2400" b="1">
                <a:solidFill>
                  <a:schemeClr val="dk1"/>
                </a:solidFill>
              </a:rPr>
              <a:t>2.</a:t>
            </a:r>
            <a:endParaRPr sz="2400" b="1">
              <a:solidFill>
                <a:schemeClr val="dk1"/>
              </a:solidFill>
            </a:endParaRPr>
          </a:p>
          <a:p>
            <a:pPr marL="0" lvl="0" indent="0" algn="l" rtl="0">
              <a:spcBef>
                <a:spcPts val="1600"/>
              </a:spcBef>
              <a:spcAft>
                <a:spcPts val="0"/>
              </a:spcAft>
              <a:buNone/>
            </a:pPr>
            <a:r>
              <a:rPr lang="en" sz="2400" b="1">
                <a:solidFill>
                  <a:schemeClr val="dk1"/>
                </a:solidFill>
              </a:rPr>
              <a:t>3.</a:t>
            </a:r>
            <a:endParaRPr sz="2400" b="1">
              <a:solidFill>
                <a:schemeClr val="dk1"/>
              </a:solidFill>
            </a:endParaRPr>
          </a:p>
          <a:p>
            <a:pPr marL="0" lvl="0" indent="0" algn="l" rtl="0">
              <a:spcBef>
                <a:spcPts val="1600"/>
              </a:spcBef>
              <a:spcAft>
                <a:spcPts val="1600"/>
              </a:spcAft>
              <a:buNone/>
            </a:pPr>
            <a:r>
              <a:rPr lang="en" sz="2400" b="1">
                <a:solidFill>
                  <a:schemeClr val="dk1"/>
                </a:solidFill>
              </a:rPr>
              <a:t>4.</a:t>
            </a:r>
            <a:endParaRPr sz="2400" b="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ctrTitle" idx="4294967295"/>
          </p:nvPr>
        </p:nvSpPr>
        <p:spPr>
          <a:xfrm>
            <a:off x="685800" y="364150"/>
            <a:ext cx="4390500" cy="86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000000"/>
                </a:solidFill>
              </a:rPr>
              <a:t>Hello!</a:t>
            </a:r>
            <a:endParaRPr sz="9600">
              <a:solidFill>
                <a:srgbClr val="000000"/>
              </a:solidFill>
            </a:endParaRPr>
          </a:p>
        </p:txBody>
      </p:sp>
      <p:sp>
        <p:nvSpPr>
          <p:cNvPr id="75" name="Google Shape;75;p16"/>
          <p:cNvSpPr txBox="1">
            <a:spLocks noGrp="1"/>
          </p:cNvSpPr>
          <p:nvPr>
            <p:ph type="subTitle" idx="4294967295"/>
          </p:nvPr>
        </p:nvSpPr>
        <p:spPr>
          <a:xfrm>
            <a:off x="685800" y="2018275"/>
            <a:ext cx="4797000" cy="23430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a:solidFill>
                  <a:srgbClr val="FFFFFF"/>
                </a:solidFill>
              </a:rPr>
              <a:t>My name is Mrs. Clark and I will be overlooking the Spanish Club tutoring program partnership with Tramway, along with Mrs</a:t>
            </a:r>
            <a:r>
              <a:rPr lang="en" sz="1200">
                <a:solidFill>
                  <a:srgbClr val="FFFFFF"/>
                </a:solidFill>
                <a:latin typeface="Times New Roman"/>
                <a:ea typeface="Times New Roman"/>
                <a:cs typeface="Times New Roman"/>
                <a:sym typeface="Times New Roman"/>
              </a:rPr>
              <a:t>. </a:t>
            </a:r>
            <a:r>
              <a:rPr lang="en" sz="1800">
                <a:solidFill>
                  <a:srgbClr val="FFFFFF"/>
                </a:solidFill>
              </a:rPr>
              <a:t>Megan O’Shaughnessy, </a:t>
            </a:r>
            <a:r>
              <a:rPr lang="en">
                <a:solidFill>
                  <a:srgbClr val="FFFFFF"/>
                </a:solidFill>
              </a:rPr>
              <a:t>Tramway </a:t>
            </a:r>
            <a:r>
              <a:rPr lang="en" sz="1800">
                <a:solidFill>
                  <a:srgbClr val="FFFFFF"/>
                </a:solidFill>
              </a:rPr>
              <a:t>counselor.</a:t>
            </a:r>
            <a:endParaRPr sz="1800">
              <a:solidFill>
                <a:srgbClr val="FFFFFF"/>
              </a:solidFill>
            </a:endParaRPr>
          </a:p>
          <a:p>
            <a:pPr marL="0" lvl="0" indent="0" algn="l" rtl="0">
              <a:spcBef>
                <a:spcPts val="1600"/>
              </a:spcBef>
              <a:spcAft>
                <a:spcPts val="0"/>
              </a:spcAft>
              <a:buClr>
                <a:schemeClr val="dk1"/>
              </a:buClr>
              <a:buSzPts val="1100"/>
              <a:buFont typeface="Arial"/>
              <a:buNone/>
            </a:pPr>
            <a:endParaRPr sz="1800">
              <a:solidFill>
                <a:srgbClr val="FFFFFF"/>
              </a:solidFill>
            </a:endParaRPr>
          </a:p>
          <a:p>
            <a:pPr marL="0" lvl="0" indent="0" algn="l" rtl="0">
              <a:spcBef>
                <a:spcPts val="1600"/>
              </a:spcBef>
              <a:spcAft>
                <a:spcPts val="0"/>
              </a:spcAft>
              <a:buClr>
                <a:schemeClr val="dk1"/>
              </a:buClr>
              <a:buSzPts val="1100"/>
              <a:buFont typeface="Arial"/>
              <a:buNone/>
            </a:pPr>
            <a:r>
              <a:rPr lang="en" sz="1800">
                <a:solidFill>
                  <a:srgbClr val="FFFFFF"/>
                </a:solidFill>
              </a:rPr>
              <a:t>You can contact me @ </a:t>
            </a:r>
            <a:r>
              <a:rPr lang="en" sz="1800" u="sng">
                <a:solidFill>
                  <a:schemeClr val="hlink"/>
                </a:solidFill>
                <a:hlinkClick r:id="rId3"/>
              </a:rPr>
              <a:t>mclark.sl@lee.k12.nc.us</a:t>
            </a:r>
            <a:endParaRPr sz="1800">
              <a:solidFill>
                <a:srgbClr val="FFFFFF"/>
              </a:solidFill>
            </a:endParaRPr>
          </a:p>
          <a:p>
            <a:pPr marL="0" lvl="0" indent="0" algn="l" rtl="0">
              <a:spcBef>
                <a:spcPts val="1600"/>
              </a:spcBef>
              <a:spcAft>
                <a:spcPts val="0"/>
              </a:spcAft>
              <a:buClr>
                <a:schemeClr val="dk1"/>
              </a:buClr>
              <a:buSzPts val="1100"/>
              <a:buFont typeface="Arial"/>
              <a:buNone/>
            </a:pPr>
            <a:endParaRPr sz="1800">
              <a:solidFill>
                <a:srgbClr val="FFFFFF"/>
              </a:solidFill>
            </a:endParaRPr>
          </a:p>
          <a:p>
            <a:pPr marL="0" lvl="0" indent="0" algn="l" rtl="0">
              <a:spcBef>
                <a:spcPts val="1600"/>
              </a:spcBef>
              <a:spcAft>
                <a:spcPts val="1600"/>
              </a:spcAft>
              <a:buClr>
                <a:schemeClr val="dk1"/>
              </a:buClr>
              <a:buSzPts val="1100"/>
              <a:buFont typeface="Arial"/>
              <a:buNone/>
            </a:pPr>
            <a:endParaRPr sz="1800">
              <a:solidFill>
                <a:srgbClr val="FFFFFF"/>
              </a:solidFill>
            </a:endParaRPr>
          </a:p>
        </p:txBody>
      </p:sp>
      <p:pic>
        <p:nvPicPr>
          <p:cNvPr id="76" name="Google Shape;76;p16" descr="photo-1434030216411-0b793f4b4173.jpg"/>
          <p:cNvPicPr preferRelativeResize="0"/>
          <p:nvPr/>
        </p:nvPicPr>
        <p:blipFill>
          <a:blip r:embed="rId4">
            <a:alphaModFix/>
          </a:blip>
          <a:stretch>
            <a:fillRect/>
          </a:stretch>
        </p:blipFill>
        <p:spPr>
          <a:xfrm rot="-1782894">
            <a:off x="5405999" y="774329"/>
            <a:ext cx="2702928" cy="2702928"/>
          </a:xfrm>
          <a:prstGeom prst="round2DiagRect">
            <a:avLst>
              <a:gd name="adj1" fmla="val 50000"/>
              <a:gd name="adj2" fmla="val 0"/>
            </a:avLst>
          </a:prstGeom>
          <a:noFill/>
          <a:ln>
            <a:noFill/>
          </a:ln>
        </p:spPr>
      </p:pic>
      <p:sp>
        <p:nvSpPr>
          <p:cNvPr id="77" name="Google Shape;77;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chemeClr val="dk2"/>
                </a:solidFill>
              </a:rPr>
              <a:pPr marL="0" lvl="0" indent="0" algn="r" rtl="0">
                <a:spcBef>
                  <a:spcPts val="0"/>
                </a:spcBef>
                <a:spcAft>
                  <a:spcPts val="0"/>
                </a:spcAft>
                <a:buClr>
                  <a:srgbClr val="000000"/>
                </a:buClr>
                <a:buSzPts val="1100"/>
                <a:buFont typeface="Arial"/>
                <a:buNone/>
              </a:pPr>
              <a:t>2</a:t>
            </a:fld>
            <a:endParaRPr>
              <a:solidFill>
                <a:schemeClr val="dk2"/>
              </a:solidFill>
            </a:endParaRPr>
          </a:p>
        </p:txBody>
      </p:sp>
      <p:sp>
        <p:nvSpPr>
          <p:cNvPr id="78" name="Google Shape;78;p16"/>
          <p:cNvSpPr/>
          <p:nvPr/>
        </p:nvSpPr>
        <p:spPr>
          <a:xfrm rot="1553879">
            <a:off x="6337783" y="3906779"/>
            <a:ext cx="1651751" cy="1002497"/>
          </a:xfrm>
          <a:custGeom>
            <a:avLst/>
            <a:gdLst/>
            <a:ahLst/>
            <a:cxnLst/>
            <a:rect l="l" t="t" r="r" b="b"/>
            <a:pathLst>
              <a:path w="15412" h="9354" extrusionOk="0">
                <a:moveTo>
                  <a:pt x="6224" y="1"/>
                </a:moveTo>
                <a:lnTo>
                  <a:pt x="5800" y="19"/>
                </a:lnTo>
                <a:lnTo>
                  <a:pt x="5377" y="75"/>
                </a:lnTo>
                <a:lnTo>
                  <a:pt x="4972" y="148"/>
                </a:lnTo>
                <a:lnTo>
                  <a:pt x="4659" y="240"/>
                </a:lnTo>
                <a:lnTo>
                  <a:pt x="4346" y="332"/>
                </a:lnTo>
                <a:lnTo>
                  <a:pt x="4051" y="424"/>
                </a:lnTo>
                <a:lnTo>
                  <a:pt x="3775" y="553"/>
                </a:lnTo>
                <a:lnTo>
                  <a:pt x="3517" y="682"/>
                </a:lnTo>
                <a:lnTo>
                  <a:pt x="3260" y="829"/>
                </a:lnTo>
                <a:lnTo>
                  <a:pt x="3020" y="977"/>
                </a:lnTo>
                <a:lnTo>
                  <a:pt x="2781" y="1142"/>
                </a:lnTo>
                <a:lnTo>
                  <a:pt x="2560" y="1308"/>
                </a:lnTo>
                <a:lnTo>
                  <a:pt x="2357" y="1474"/>
                </a:lnTo>
                <a:lnTo>
                  <a:pt x="2155" y="1658"/>
                </a:lnTo>
                <a:lnTo>
                  <a:pt x="1971" y="1842"/>
                </a:lnTo>
                <a:lnTo>
                  <a:pt x="1621" y="2247"/>
                </a:lnTo>
                <a:lnTo>
                  <a:pt x="1308" y="2652"/>
                </a:lnTo>
                <a:lnTo>
                  <a:pt x="1050" y="3057"/>
                </a:lnTo>
                <a:lnTo>
                  <a:pt x="811" y="3462"/>
                </a:lnTo>
                <a:lnTo>
                  <a:pt x="608" y="3867"/>
                </a:lnTo>
                <a:lnTo>
                  <a:pt x="424" y="4254"/>
                </a:lnTo>
                <a:lnTo>
                  <a:pt x="295" y="4622"/>
                </a:lnTo>
                <a:lnTo>
                  <a:pt x="166" y="4954"/>
                </a:lnTo>
                <a:lnTo>
                  <a:pt x="1" y="5524"/>
                </a:lnTo>
                <a:lnTo>
                  <a:pt x="10735" y="3628"/>
                </a:lnTo>
                <a:lnTo>
                  <a:pt x="10735" y="3628"/>
                </a:lnTo>
                <a:lnTo>
                  <a:pt x="166" y="6353"/>
                </a:lnTo>
                <a:lnTo>
                  <a:pt x="535" y="6795"/>
                </a:lnTo>
                <a:lnTo>
                  <a:pt x="792" y="7053"/>
                </a:lnTo>
                <a:lnTo>
                  <a:pt x="1069" y="7329"/>
                </a:lnTo>
                <a:lnTo>
                  <a:pt x="1382" y="7605"/>
                </a:lnTo>
                <a:lnTo>
                  <a:pt x="1731" y="7899"/>
                </a:lnTo>
                <a:lnTo>
                  <a:pt x="2118" y="8176"/>
                </a:lnTo>
                <a:lnTo>
                  <a:pt x="2542" y="8433"/>
                </a:lnTo>
                <a:lnTo>
                  <a:pt x="2983" y="8691"/>
                </a:lnTo>
                <a:lnTo>
                  <a:pt x="3462" y="8894"/>
                </a:lnTo>
                <a:lnTo>
                  <a:pt x="3720" y="9004"/>
                </a:lnTo>
                <a:lnTo>
                  <a:pt x="3978" y="9078"/>
                </a:lnTo>
                <a:lnTo>
                  <a:pt x="4235" y="9151"/>
                </a:lnTo>
                <a:lnTo>
                  <a:pt x="4512" y="9225"/>
                </a:lnTo>
                <a:lnTo>
                  <a:pt x="4806" y="9280"/>
                </a:lnTo>
                <a:lnTo>
                  <a:pt x="5082" y="9317"/>
                </a:lnTo>
                <a:lnTo>
                  <a:pt x="5377" y="9336"/>
                </a:lnTo>
                <a:lnTo>
                  <a:pt x="5672" y="9354"/>
                </a:lnTo>
                <a:lnTo>
                  <a:pt x="5985" y="9336"/>
                </a:lnTo>
                <a:lnTo>
                  <a:pt x="6298" y="9317"/>
                </a:lnTo>
                <a:lnTo>
                  <a:pt x="6611" y="9280"/>
                </a:lnTo>
                <a:lnTo>
                  <a:pt x="6942" y="9207"/>
                </a:lnTo>
                <a:lnTo>
                  <a:pt x="7347" y="9115"/>
                </a:lnTo>
                <a:lnTo>
                  <a:pt x="7752" y="8986"/>
                </a:lnTo>
                <a:lnTo>
                  <a:pt x="8139" y="8838"/>
                </a:lnTo>
                <a:lnTo>
                  <a:pt x="8544" y="8654"/>
                </a:lnTo>
                <a:lnTo>
                  <a:pt x="8930" y="8470"/>
                </a:lnTo>
                <a:lnTo>
                  <a:pt x="9317" y="8249"/>
                </a:lnTo>
                <a:lnTo>
                  <a:pt x="9704" y="8028"/>
                </a:lnTo>
                <a:lnTo>
                  <a:pt x="10072" y="7789"/>
                </a:lnTo>
                <a:lnTo>
                  <a:pt x="10440" y="7531"/>
                </a:lnTo>
                <a:lnTo>
                  <a:pt x="10808" y="7273"/>
                </a:lnTo>
                <a:lnTo>
                  <a:pt x="11158" y="6997"/>
                </a:lnTo>
                <a:lnTo>
                  <a:pt x="11508" y="6721"/>
                </a:lnTo>
                <a:lnTo>
                  <a:pt x="12171" y="6150"/>
                </a:lnTo>
                <a:lnTo>
                  <a:pt x="12797" y="5561"/>
                </a:lnTo>
                <a:lnTo>
                  <a:pt x="13349" y="5009"/>
                </a:lnTo>
                <a:lnTo>
                  <a:pt x="13865" y="4456"/>
                </a:lnTo>
                <a:lnTo>
                  <a:pt x="14325" y="3959"/>
                </a:lnTo>
                <a:lnTo>
                  <a:pt x="14693" y="3517"/>
                </a:lnTo>
                <a:lnTo>
                  <a:pt x="15227" y="2873"/>
                </a:lnTo>
                <a:lnTo>
                  <a:pt x="15411" y="2615"/>
                </a:lnTo>
                <a:lnTo>
                  <a:pt x="15154" y="2486"/>
                </a:lnTo>
                <a:lnTo>
                  <a:pt x="14399" y="2100"/>
                </a:lnTo>
                <a:lnTo>
                  <a:pt x="13865" y="1860"/>
                </a:lnTo>
                <a:lnTo>
                  <a:pt x="13239" y="1603"/>
                </a:lnTo>
                <a:lnTo>
                  <a:pt x="12558" y="1327"/>
                </a:lnTo>
                <a:lnTo>
                  <a:pt x="11803" y="1032"/>
                </a:lnTo>
                <a:lnTo>
                  <a:pt x="11011" y="774"/>
                </a:lnTo>
                <a:lnTo>
                  <a:pt x="10164" y="535"/>
                </a:lnTo>
                <a:lnTo>
                  <a:pt x="9741" y="406"/>
                </a:lnTo>
                <a:lnTo>
                  <a:pt x="9299" y="314"/>
                </a:lnTo>
                <a:lnTo>
                  <a:pt x="8857" y="222"/>
                </a:lnTo>
                <a:lnTo>
                  <a:pt x="8415" y="148"/>
                </a:lnTo>
                <a:lnTo>
                  <a:pt x="7973" y="75"/>
                </a:lnTo>
                <a:lnTo>
                  <a:pt x="7531" y="38"/>
                </a:lnTo>
                <a:lnTo>
                  <a:pt x="708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6"/>
          <p:cNvSpPr/>
          <p:nvPr/>
        </p:nvSpPr>
        <p:spPr>
          <a:xfrm rot="-7428817">
            <a:off x="7606849" y="3029768"/>
            <a:ext cx="640974" cy="998333"/>
          </a:xfrm>
          <a:custGeom>
            <a:avLst/>
            <a:gdLst/>
            <a:ahLst/>
            <a:cxnLst/>
            <a:rect l="l" t="t" r="r" b="b"/>
            <a:pathLst>
              <a:path w="6004" h="8967" extrusionOk="0">
                <a:moveTo>
                  <a:pt x="4383" y="0"/>
                </a:moveTo>
                <a:lnTo>
                  <a:pt x="4015" y="19"/>
                </a:lnTo>
                <a:lnTo>
                  <a:pt x="3757" y="56"/>
                </a:lnTo>
                <a:lnTo>
                  <a:pt x="3481" y="93"/>
                </a:lnTo>
                <a:lnTo>
                  <a:pt x="3168" y="166"/>
                </a:lnTo>
                <a:lnTo>
                  <a:pt x="2836" y="258"/>
                </a:lnTo>
                <a:lnTo>
                  <a:pt x="2486" y="387"/>
                </a:lnTo>
                <a:lnTo>
                  <a:pt x="2137" y="534"/>
                </a:lnTo>
                <a:lnTo>
                  <a:pt x="1787" y="737"/>
                </a:lnTo>
                <a:lnTo>
                  <a:pt x="1621" y="847"/>
                </a:lnTo>
                <a:lnTo>
                  <a:pt x="1455" y="958"/>
                </a:lnTo>
                <a:lnTo>
                  <a:pt x="1290" y="1087"/>
                </a:lnTo>
                <a:lnTo>
                  <a:pt x="1142" y="1234"/>
                </a:lnTo>
                <a:lnTo>
                  <a:pt x="995" y="1400"/>
                </a:lnTo>
                <a:lnTo>
                  <a:pt x="848" y="1565"/>
                </a:lnTo>
                <a:lnTo>
                  <a:pt x="719" y="1750"/>
                </a:lnTo>
                <a:lnTo>
                  <a:pt x="590" y="1934"/>
                </a:lnTo>
                <a:lnTo>
                  <a:pt x="480" y="2155"/>
                </a:lnTo>
                <a:lnTo>
                  <a:pt x="369" y="2376"/>
                </a:lnTo>
                <a:lnTo>
                  <a:pt x="277" y="2615"/>
                </a:lnTo>
                <a:lnTo>
                  <a:pt x="203" y="2854"/>
                </a:lnTo>
                <a:lnTo>
                  <a:pt x="148" y="3112"/>
                </a:lnTo>
                <a:lnTo>
                  <a:pt x="93" y="3370"/>
                </a:lnTo>
                <a:lnTo>
                  <a:pt x="56" y="3628"/>
                </a:lnTo>
                <a:lnTo>
                  <a:pt x="19" y="3904"/>
                </a:lnTo>
                <a:lnTo>
                  <a:pt x="1" y="4456"/>
                </a:lnTo>
                <a:lnTo>
                  <a:pt x="1" y="5008"/>
                </a:lnTo>
                <a:lnTo>
                  <a:pt x="38" y="5542"/>
                </a:lnTo>
                <a:lnTo>
                  <a:pt x="93" y="6076"/>
                </a:lnTo>
                <a:lnTo>
                  <a:pt x="185" y="6592"/>
                </a:lnTo>
                <a:lnTo>
                  <a:pt x="277" y="7089"/>
                </a:lnTo>
                <a:lnTo>
                  <a:pt x="369" y="7531"/>
                </a:lnTo>
                <a:lnTo>
                  <a:pt x="553" y="8286"/>
                </a:lnTo>
                <a:lnTo>
                  <a:pt x="701" y="8783"/>
                </a:lnTo>
                <a:lnTo>
                  <a:pt x="756" y="8967"/>
                </a:lnTo>
                <a:lnTo>
                  <a:pt x="940" y="8875"/>
                </a:lnTo>
                <a:lnTo>
                  <a:pt x="1400" y="8636"/>
                </a:lnTo>
                <a:lnTo>
                  <a:pt x="2063" y="8249"/>
                </a:lnTo>
                <a:lnTo>
                  <a:pt x="2450" y="7991"/>
                </a:lnTo>
                <a:lnTo>
                  <a:pt x="2855" y="7715"/>
                </a:lnTo>
                <a:lnTo>
                  <a:pt x="3278" y="7420"/>
                </a:lnTo>
                <a:lnTo>
                  <a:pt x="3702" y="7089"/>
                </a:lnTo>
                <a:lnTo>
                  <a:pt x="4125" y="6721"/>
                </a:lnTo>
                <a:lnTo>
                  <a:pt x="4512" y="6334"/>
                </a:lnTo>
                <a:lnTo>
                  <a:pt x="4880" y="5947"/>
                </a:lnTo>
                <a:lnTo>
                  <a:pt x="5064" y="5727"/>
                </a:lnTo>
                <a:lnTo>
                  <a:pt x="5211" y="5524"/>
                </a:lnTo>
                <a:lnTo>
                  <a:pt x="5359" y="5303"/>
                </a:lnTo>
                <a:lnTo>
                  <a:pt x="5506" y="5082"/>
                </a:lnTo>
                <a:lnTo>
                  <a:pt x="5616" y="4843"/>
                </a:lnTo>
                <a:lnTo>
                  <a:pt x="5727" y="4622"/>
                </a:lnTo>
                <a:lnTo>
                  <a:pt x="5819" y="4382"/>
                </a:lnTo>
                <a:lnTo>
                  <a:pt x="5893" y="4162"/>
                </a:lnTo>
                <a:lnTo>
                  <a:pt x="5929" y="3941"/>
                </a:lnTo>
                <a:lnTo>
                  <a:pt x="5966" y="3701"/>
                </a:lnTo>
                <a:lnTo>
                  <a:pt x="6003" y="3499"/>
                </a:lnTo>
                <a:lnTo>
                  <a:pt x="6003" y="3278"/>
                </a:lnTo>
                <a:lnTo>
                  <a:pt x="6003" y="3057"/>
                </a:lnTo>
                <a:lnTo>
                  <a:pt x="5985" y="2854"/>
                </a:lnTo>
                <a:lnTo>
                  <a:pt x="5948" y="2652"/>
                </a:lnTo>
                <a:lnTo>
                  <a:pt x="5911" y="2449"/>
                </a:lnTo>
                <a:lnTo>
                  <a:pt x="5801" y="2063"/>
                </a:lnTo>
                <a:lnTo>
                  <a:pt x="5672" y="1713"/>
                </a:lnTo>
                <a:lnTo>
                  <a:pt x="5506" y="1381"/>
                </a:lnTo>
                <a:lnTo>
                  <a:pt x="5340" y="1087"/>
                </a:lnTo>
                <a:lnTo>
                  <a:pt x="5175" y="811"/>
                </a:lnTo>
                <a:lnTo>
                  <a:pt x="5009" y="571"/>
                </a:lnTo>
                <a:lnTo>
                  <a:pt x="4843" y="369"/>
                </a:lnTo>
                <a:lnTo>
                  <a:pt x="4604" y="93"/>
                </a:lnTo>
                <a:lnTo>
                  <a:pt x="4512" y="0"/>
                </a:lnTo>
                <a:close/>
              </a:path>
            </a:pathLst>
          </a:custGeom>
          <a:solidFill>
            <a:srgbClr val="51B1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128900" y="94275"/>
            <a:ext cx="8920800" cy="9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SLHS-Tramway Tutoring Service - Members:</a:t>
            </a:r>
            <a:endParaRPr sz="2400"/>
          </a:p>
          <a:p>
            <a:pPr marL="0" lvl="0" indent="0" algn="l" rtl="0">
              <a:spcBef>
                <a:spcPts val="0"/>
              </a:spcBef>
              <a:spcAft>
                <a:spcPts val="0"/>
              </a:spcAft>
              <a:buNone/>
            </a:pPr>
            <a:r>
              <a:rPr lang="en" sz="2400"/>
              <a:t>Room: 710  </a:t>
            </a:r>
            <a:endParaRPr sz="2400"/>
          </a:p>
        </p:txBody>
      </p:sp>
      <p:graphicFrame>
        <p:nvGraphicFramePr>
          <p:cNvPr id="85" name="Google Shape;85;p17"/>
          <p:cNvGraphicFramePr/>
          <p:nvPr/>
        </p:nvGraphicFramePr>
        <p:xfrm>
          <a:off x="128900" y="739700"/>
          <a:ext cx="8024900" cy="8837950"/>
        </p:xfrm>
        <a:graphic>
          <a:graphicData uri="http://schemas.openxmlformats.org/drawingml/2006/table">
            <a:tbl>
              <a:tblPr>
                <a:noFill/>
                <a:tableStyleId>{6C1DA466-D1E4-4207-8CBB-F75DB4F67F05}</a:tableStyleId>
              </a:tblPr>
              <a:tblGrid>
                <a:gridCol w="4012450"/>
                <a:gridCol w="4012450"/>
              </a:tblGrid>
              <a:tr h="5007650">
                <a:tc>
                  <a:txBody>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Bertoldo                                  Gutierrez</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Emily                                       Flanagan</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Priscilla                                   Gijon</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Ashley                                     Guerrero</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Caroline                                  Hegwer</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Arabella                                  Hernandez</a:t>
                      </a:r>
                      <a:endParaRPr>
                        <a:solidFill>
                          <a:schemeClr val="dk1"/>
                        </a:solidFill>
                      </a:endParaRPr>
                    </a:p>
                    <a:p>
                      <a:pPr marL="0" lvl="0" indent="0" algn="l" rtl="0">
                        <a:lnSpc>
                          <a:spcPct val="115000"/>
                        </a:lnSpc>
                        <a:spcBef>
                          <a:spcPts val="0"/>
                        </a:spcBef>
                        <a:spcAft>
                          <a:spcPts val="0"/>
                        </a:spcAft>
                        <a:buNone/>
                      </a:pPr>
                      <a:r>
                        <a:rPr lang="en">
                          <a:solidFill>
                            <a:schemeClr val="dk1"/>
                          </a:solidFill>
                        </a:rPr>
                        <a:t>Camila                                    Liendo</a:t>
                      </a:r>
                      <a:endParaRPr>
                        <a:solidFill>
                          <a:schemeClr val="dk1"/>
                        </a:solidFill>
                      </a:endParaRPr>
                    </a:p>
                    <a:p>
                      <a:pPr marL="0" lvl="0" indent="0" algn="l" rtl="0">
                        <a:lnSpc>
                          <a:spcPct val="115000"/>
                        </a:lnSpc>
                        <a:spcBef>
                          <a:spcPts val="0"/>
                        </a:spcBef>
                        <a:spcAft>
                          <a:spcPts val="0"/>
                        </a:spcAft>
                        <a:buNone/>
                      </a:pPr>
                      <a:r>
                        <a:rPr lang="en">
                          <a:solidFill>
                            <a:schemeClr val="dk1"/>
                          </a:solidFill>
                        </a:rPr>
                        <a:t>Madeline                                Gijon</a:t>
                      </a:r>
                      <a:endParaRPr>
                        <a:solidFill>
                          <a:schemeClr val="dk1"/>
                        </a:solidFill>
                      </a:endParaRPr>
                    </a:p>
                    <a:p>
                      <a:pPr marL="0" lvl="0" indent="0" algn="l" rtl="0">
                        <a:lnSpc>
                          <a:spcPct val="115000"/>
                        </a:lnSpc>
                        <a:spcBef>
                          <a:spcPts val="0"/>
                        </a:spcBef>
                        <a:spcAft>
                          <a:spcPts val="0"/>
                        </a:spcAft>
                        <a:buNone/>
                      </a:pPr>
                      <a:r>
                        <a:rPr lang="en">
                          <a:solidFill>
                            <a:schemeClr val="dk1"/>
                          </a:solidFill>
                        </a:rPr>
                        <a:t>Aaron                                    Gomez Vargas</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Michael                                 Gonzales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Odalis                                    Gutierrez</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Lakayla                                Griffin</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Carlos 	                           Salazar</a:t>
                      </a:r>
                      <a:br>
                        <a:rPr lang="en">
                          <a:solidFill>
                            <a:schemeClr val="dk1"/>
                          </a:solidFill>
                        </a:rPr>
                      </a:br>
                      <a:r>
                        <a:rPr lang="en">
                          <a:solidFill>
                            <a:schemeClr val="dk1"/>
                          </a:solidFill>
                        </a:rPr>
                        <a:t>Xianys	                             Santiago</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
                      </a:r>
                      <a:br>
                        <a:rPr lang="en">
                          <a:solidFill>
                            <a:schemeClr val="dk1"/>
                          </a:solidFill>
                        </a:rPr>
                      </a:b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a:txBody>
                  <a:tcPr marL="91425" marR="91425" marT="91425" marB="91425"/>
                </a:tc>
                <a:tc>
                  <a:txBody>
                    <a:bodyPr/>
                    <a:lstStyle/>
                    <a:p>
                      <a:pPr marL="0" lvl="0" indent="0" algn="l" rtl="0">
                        <a:lnSpc>
                          <a:spcPct val="115000"/>
                        </a:lnSpc>
                        <a:spcBef>
                          <a:spcPts val="0"/>
                        </a:spcBef>
                        <a:spcAft>
                          <a:spcPts val="0"/>
                        </a:spcAft>
                        <a:buNone/>
                      </a:pPr>
                      <a:r>
                        <a:rPr lang="en">
                          <a:solidFill>
                            <a:schemeClr val="dk1"/>
                          </a:solidFill>
                        </a:rPr>
                        <a:t>Courtney                                Maness</a:t>
                      </a:r>
                      <a:endParaRPr>
                        <a:solidFill>
                          <a:schemeClr val="dk1"/>
                        </a:solidFill>
                      </a:endParaRPr>
                    </a:p>
                    <a:p>
                      <a:pPr marL="0" lvl="0" indent="0" algn="l" rtl="0">
                        <a:lnSpc>
                          <a:spcPct val="115000"/>
                        </a:lnSpc>
                        <a:spcBef>
                          <a:spcPts val="0"/>
                        </a:spcBef>
                        <a:spcAft>
                          <a:spcPts val="0"/>
                        </a:spcAft>
                        <a:buNone/>
                      </a:pPr>
                      <a:r>
                        <a:rPr lang="en">
                          <a:solidFill>
                            <a:schemeClr val="dk1"/>
                          </a:solidFill>
                        </a:rPr>
                        <a:t>Lillybeth                                   Rodriguez</a:t>
                      </a:r>
                      <a:endParaRPr>
                        <a:solidFill>
                          <a:schemeClr val="dk1"/>
                        </a:solidFill>
                      </a:endParaRPr>
                    </a:p>
                    <a:p>
                      <a:pPr marL="0" lvl="0" indent="0" algn="l" rtl="0">
                        <a:lnSpc>
                          <a:spcPct val="115000"/>
                        </a:lnSpc>
                        <a:spcBef>
                          <a:spcPts val="0"/>
                        </a:spcBef>
                        <a:spcAft>
                          <a:spcPts val="0"/>
                        </a:spcAft>
                        <a:buNone/>
                      </a:pPr>
                      <a:r>
                        <a:rPr lang="en">
                          <a:solidFill>
                            <a:schemeClr val="dk1"/>
                          </a:solidFill>
                        </a:rPr>
                        <a:t>Hannah                                   Tuck</a:t>
                      </a:r>
                      <a:endParaRPr>
                        <a:solidFill>
                          <a:schemeClr val="dk1"/>
                        </a:solidFill>
                      </a:endParaRPr>
                    </a:p>
                    <a:p>
                      <a:pPr marL="0" lvl="0" indent="0" algn="l" rtl="0">
                        <a:lnSpc>
                          <a:spcPct val="115000"/>
                        </a:lnSpc>
                        <a:spcBef>
                          <a:spcPts val="0"/>
                        </a:spcBef>
                        <a:spcAft>
                          <a:spcPts val="0"/>
                        </a:spcAft>
                        <a:buNone/>
                      </a:pPr>
                      <a:r>
                        <a:rPr lang="en">
                          <a:solidFill>
                            <a:schemeClr val="dk1"/>
                          </a:solidFill>
                        </a:rPr>
                        <a:t>Madysen                                 Tuck</a:t>
                      </a:r>
                      <a:endParaRPr>
                        <a:solidFill>
                          <a:schemeClr val="dk1"/>
                        </a:solidFill>
                      </a:endParaRPr>
                    </a:p>
                    <a:p>
                      <a:pPr marL="0" lvl="0" indent="0" algn="l" rtl="0">
                        <a:lnSpc>
                          <a:spcPct val="115000"/>
                        </a:lnSpc>
                        <a:spcBef>
                          <a:spcPts val="0"/>
                        </a:spcBef>
                        <a:spcAft>
                          <a:spcPts val="0"/>
                        </a:spcAft>
                        <a:buNone/>
                      </a:pPr>
                      <a:r>
                        <a:rPr lang="en">
                          <a:solidFill>
                            <a:schemeClr val="dk1"/>
                          </a:solidFill>
                        </a:rPr>
                        <a:t>Jafet                                        Alduvin</a:t>
                      </a:r>
                      <a:endParaRPr>
                        <a:solidFill>
                          <a:schemeClr val="dk1"/>
                        </a:solidFill>
                      </a:endParaRPr>
                    </a:p>
                    <a:p>
                      <a:pPr marL="0" lvl="0" indent="0" algn="l" rtl="0">
                        <a:lnSpc>
                          <a:spcPct val="115000"/>
                        </a:lnSpc>
                        <a:spcBef>
                          <a:spcPts val="0"/>
                        </a:spcBef>
                        <a:spcAft>
                          <a:spcPts val="0"/>
                        </a:spcAft>
                        <a:buNone/>
                      </a:pPr>
                      <a:r>
                        <a:rPr lang="en">
                          <a:solidFill>
                            <a:schemeClr val="dk1"/>
                          </a:solidFill>
                        </a:rPr>
                        <a:t>Savannah                                Flowers</a:t>
                      </a:r>
                      <a:endParaRPr>
                        <a:solidFill>
                          <a:schemeClr val="dk1"/>
                        </a:solidFill>
                      </a:endParaRPr>
                    </a:p>
                    <a:p>
                      <a:pPr marL="0" lvl="0" indent="0" algn="l" rtl="0">
                        <a:lnSpc>
                          <a:spcPct val="115000"/>
                        </a:lnSpc>
                        <a:spcBef>
                          <a:spcPts val="0"/>
                        </a:spcBef>
                        <a:spcAft>
                          <a:spcPts val="0"/>
                        </a:spcAft>
                        <a:buNone/>
                      </a:pPr>
                      <a:r>
                        <a:rPr lang="en">
                          <a:solidFill>
                            <a:schemeClr val="dk1"/>
                          </a:solidFill>
                        </a:rPr>
                        <a:t>Lindsay                                    McNeil</a:t>
                      </a:r>
                      <a:endParaRPr>
                        <a:solidFill>
                          <a:schemeClr val="dk1"/>
                        </a:solidFill>
                      </a:endParaRPr>
                    </a:p>
                    <a:p>
                      <a:pPr marL="0" lvl="0" indent="0" algn="l" rtl="0">
                        <a:lnSpc>
                          <a:spcPct val="115000"/>
                        </a:lnSpc>
                        <a:spcBef>
                          <a:spcPts val="0"/>
                        </a:spcBef>
                        <a:spcAft>
                          <a:spcPts val="0"/>
                        </a:spcAft>
                        <a:buNone/>
                      </a:pPr>
                      <a:r>
                        <a:rPr lang="en">
                          <a:solidFill>
                            <a:schemeClr val="dk1"/>
                          </a:solidFill>
                        </a:rPr>
                        <a:t>Khalil                                       Ridges </a:t>
                      </a:r>
                      <a:endParaRPr>
                        <a:solidFill>
                          <a:schemeClr val="dk1"/>
                        </a:solidFill>
                      </a:endParaRPr>
                    </a:p>
                    <a:p>
                      <a:pPr marL="0" lvl="0" indent="0" algn="l" rtl="0">
                        <a:lnSpc>
                          <a:spcPct val="115000"/>
                        </a:lnSpc>
                        <a:spcBef>
                          <a:spcPts val="0"/>
                        </a:spcBef>
                        <a:spcAft>
                          <a:spcPts val="0"/>
                        </a:spcAft>
                        <a:buNone/>
                      </a:pPr>
                      <a:r>
                        <a:rPr lang="en">
                          <a:solidFill>
                            <a:schemeClr val="dk1"/>
                          </a:solidFill>
                        </a:rPr>
                        <a:t>Kyra                                        Taylor</a:t>
                      </a:r>
                      <a:br>
                        <a:rPr lang="en">
                          <a:solidFill>
                            <a:schemeClr val="dk1"/>
                          </a:solidFill>
                        </a:rPr>
                      </a:br>
                      <a:r>
                        <a:rPr lang="en">
                          <a:solidFill>
                            <a:schemeClr val="dk1"/>
                          </a:solidFill>
                        </a:rPr>
                        <a:t>Niya                                    	Johnson</a:t>
                      </a:r>
                      <a:br>
                        <a:rPr lang="en">
                          <a:solidFill>
                            <a:schemeClr val="dk1"/>
                          </a:solidFill>
                        </a:rPr>
                      </a:br>
                      <a:r>
                        <a:rPr lang="en">
                          <a:solidFill>
                            <a:schemeClr val="dk1"/>
                          </a:solidFill>
                        </a:rPr>
                        <a:t>Diego                                    	Liendo</a:t>
                      </a:r>
                      <a:br>
                        <a:rPr lang="en">
                          <a:solidFill>
                            <a:schemeClr val="dk1"/>
                          </a:solidFill>
                        </a:rPr>
                      </a:br>
                      <a:r>
                        <a:rPr lang="en">
                          <a:solidFill>
                            <a:schemeClr val="dk1"/>
                          </a:solidFill>
                        </a:rPr>
                        <a:t>Juan                                        Liendo</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Parker                                  Oldham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Yaqueline 	                           Rodriguez</a:t>
                      </a:r>
                      <a:br>
                        <a:rPr lang="en">
                          <a:solidFill>
                            <a:schemeClr val="dk1"/>
                          </a:solidFill>
                        </a:rPr>
                      </a:br>
                      <a:endParaRPr>
                        <a:solidFill>
                          <a:schemeClr val="dk1"/>
                        </a:solidFill>
                      </a:endParaRPr>
                    </a:p>
                    <a:p>
                      <a:pPr marL="0" lvl="0" indent="0" algn="l" rtl="0">
                        <a:lnSpc>
                          <a:spcPct val="115000"/>
                        </a:lnSpc>
                        <a:spcBef>
                          <a:spcPts val="0"/>
                        </a:spcBef>
                        <a:spcAft>
                          <a:spcPts val="0"/>
                        </a:spcAft>
                        <a:buNone/>
                      </a:pPr>
                      <a:endParaRPr>
                        <a:solidFill>
                          <a:schemeClr val="dk1"/>
                        </a:solidFill>
                      </a:endParaRPr>
                    </a:p>
                  </a:txBody>
                  <a:tcPr marL="91425" marR="91425" marT="91425" marB="91425"/>
                </a:tc>
              </a:tr>
              <a:tr h="3830300">
                <a:tc>
                  <a:txBody>
                    <a:bodyPr/>
                    <a:lstStyle/>
                    <a:p>
                      <a:pPr marL="0" lvl="0" indent="0" algn="l" rtl="0">
                        <a:lnSpc>
                          <a:spcPct val="115000"/>
                        </a:lnSpc>
                        <a:spcBef>
                          <a:spcPts val="0"/>
                        </a:spcBef>
                        <a:spcAft>
                          <a:spcPts val="0"/>
                        </a:spcAft>
                        <a:buNone/>
                      </a:pPr>
                      <a:endParaRPr>
                        <a:solidFill>
                          <a:schemeClr val="dk1"/>
                        </a:solidFill>
                      </a:endParaRPr>
                    </a:p>
                  </a:txBody>
                  <a:tcPr marL="91425" marR="91425" marT="91425" marB="91425"/>
                </a:tc>
                <a:tc>
                  <a:txBody>
                    <a:bodyPr/>
                    <a:lstStyle/>
                    <a:p>
                      <a:pPr marL="0" lvl="0" indent="0" algn="l" rtl="0">
                        <a:lnSpc>
                          <a:spcPct val="115000"/>
                        </a:lnSpc>
                        <a:spcBef>
                          <a:spcPts val="0"/>
                        </a:spcBef>
                        <a:spcAft>
                          <a:spcPts val="0"/>
                        </a:spcAft>
                        <a:buNone/>
                      </a:pPr>
                      <a:endParaRPr>
                        <a:solidFill>
                          <a:schemeClr val="dk1"/>
                        </a:solidFill>
                      </a:endParaRPr>
                    </a:p>
                  </a:txBody>
                  <a:tcPr marL="91425" marR="91425" marT="91425" marB="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822000" y="-21175"/>
            <a:ext cx="4864800" cy="6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Today’s Agenda</a:t>
            </a:r>
            <a:endParaRPr/>
          </a:p>
        </p:txBody>
      </p:sp>
      <p:sp>
        <p:nvSpPr>
          <p:cNvPr id="91" name="Google Shape;91;p18"/>
          <p:cNvSpPr txBox="1">
            <a:spLocks noGrp="1"/>
          </p:cNvSpPr>
          <p:nvPr>
            <p:ph type="body" idx="1"/>
          </p:nvPr>
        </p:nvSpPr>
        <p:spPr>
          <a:xfrm>
            <a:off x="115150" y="415300"/>
            <a:ext cx="8706300" cy="4139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AutoNum type="arabicPeriod"/>
            </a:pPr>
            <a:r>
              <a:rPr lang="en" sz="1800" b="1">
                <a:solidFill>
                  <a:srgbClr val="000000"/>
                </a:solidFill>
              </a:rPr>
              <a:t>Program’s Description. Come up with our ideas for the program. What do we want it to look like? What do we want the students to get out of it? </a:t>
            </a:r>
            <a:endParaRPr sz="1800" b="1">
              <a:solidFill>
                <a:srgbClr val="000000"/>
              </a:solidFill>
            </a:endParaRPr>
          </a:p>
          <a:p>
            <a:pPr marL="457200" lvl="0" indent="-342900" algn="l" rtl="0">
              <a:spcBef>
                <a:spcPts val="1600"/>
              </a:spcBef>
              <a:spcAft>
                <a:spcPts val="0"/>
              </a:spcAft>
              <a:buClr>
                <a:srgbClr val="000000"/>
              </a:buClr>
              <a:buSzPts val="1800"/>
              <a:buAutoNum type="arabicPeriod"/>
            </a:pPr>
            <a:r>
              <a:rPr lang="en" sz="1800" b="1">
                <a:solidFill>
                  <a:srgbClr val="000000"/>
                </a:solidFill>
              </a:rPr>
              <a:t>Fill out the volunteer form online. </a:t>
            </a:r>
            <a:endParaRPr sz="1800" b="1">
              <a:solidFill>
                <a:srgbClr val="000000"/>
              </a:solidFill>
            </a:endParaRPr>
          </a:p>
          <a:p>
            <a:pPr marL="457200" lvl="0" indent="-342900" algn="l" rtl="0">
              <a:spcBef>
                <a:spcPts val="1600"/>
              </a:spcBef>
              <a:spcAft>
                <a:spcPts val="0"/>
              </a:spcAft>
              <a:buClr>
                <a:srgbClr val="000000"/>
              </a:buClr>
              <a:buSzPts val="1800"/>
              <a:buAutoNum type="arabicPeriod"/>
            </a:pPr>
            <a:r>
              <a:rPr lang="en" sz="1800" b="1">
                <a:solidFill>
                  <a:srgbClr val="000000"/>
                </a:solidFill>
              </a:rPr>
              <a:t>Our process for success.</a:t>
            </a:r>
            <a:endParaRPr sz="1800" b="1">
              <a:solidFill>
                <a:srgbClr val="000000"/>
              </a:solidFill>
            </a:endParaRPr>
          </a:p>
          <a:p>
            <a:pPr marL="457200" marR="0" lvl="0" indent="-342900" algn="l" rtl="0">
              <a:lnSpc>
                <a:spcPct val="115000"/>
              </a:lnSpc>
              <a:spcBef>
                <a:spcPts val="1600"/>
              </a:spcBef>
              <a:spcAft>
                <a:spcPts val="0"/>
              </a:spcAft>
              <a:buClr>
                <a:srgbClr val="000000"/>
              </a:buClr>
              <a:buSzPts val="1800"/>
              <a:buFont typeface="Arial"/>
              <a:buAutoNum type="arabicPeriod"/>
            </a:pPr>
            <a:r>
              <a:rPr lang="en" sz="1800" b="1">
                <a:solidFill>
                  <a:srgbClr val="000000"/>
                </a:solidFill>
              </a:rPr>
              <a:t>Tool Kit/ Free time?</a:t>
            </a:r>
            <a:endParaRPr sz="1800" b="1">
              <a:solidFill>
                <a:srgbClr val="000000"/>
              </a:solidFill>
            </a:endParaRPr>
          </a:p>
          <a:p>
            <a:pPr marL="457200" lvl="0" indent="-342900" algn="l" rtl="0">
              <a:spcBef>
                <a:spcPts val="1600"/>
              </a:spcBef>
              <a:spcAft>
                <a:spcPts val="0"/>
              </a:spcAft>
              <a:buClr>
                <a:srgbClr val="000000"/>
              </a:buClr>
              <a:buSzPts val="1800"/>
              <a:buAutoNum type="arabicPeriod"/>
            </a:pPr>
            <a:r>
              <a:rPr lang="en" sz="1800" b="1">
                <a:solidFill>
                  <a:srgbClr val="000000"/>
                </a:solidFill>
              </a:rPr>
              <a:t>Helpful Resources</a:t>
            </a:r>
            <a:endParaRPr sz="1800" b="1">
              <a:solidFill>
                <a:srgbClr val="000000"/>
              </a:solidFill>
            </a:endParaRPr>
          </a:p>
          <a:p>
            <a:pPr marL="457200" lvl="0" indent="-342900" algn="l" rtl="0">
              <a:spcBef>
                <a:spcPts val="1600"/>
              </a:spcBef>
              <a:spcAft>
                <a:spcPts val="0"/>
              </a:spcAft>
              <a:buClr>
                <a:srgbClr val="000000"/>
              </a:buClr>
              <a:buSzPts val="1800"/>
              <a:buAutoNum type="arabicPeriod"/>
            </a:pPr>
            <a:r>
              <a:rPr lang="en" sz="1800" b="1">
                <a:solidFill>
                  <a:srgbClr val="000000"/>
                </a:solidFill>
              </a:rPr>
              <a:t>Motto	</a:t>
            </a:r>
            <a:endParaRPr sz="1800" b="1">
              <a:solidFill>
                <a:srgbClr val="000000"/>
              </a:solidFill>
            </a:endParaRPr>
          </a:p>
          <a:p>
            <a:pPr marL="457200" lvl="0" indent="-342900" algn="l" rtl="0">
              <a:spcBef>
                <a:spcPts val="1600"/>
              </a:spcBef>
              <a:spcAft>
                <a:spcPts val="0"/>
              </a:spcAft>
              <a:buClr>
                <a:srgbClr val="000000"/>
              </a:buClr>
              <a:buSzPts val="1800"/>
              <a:buAutoNum type="arabicPeriod"/>
            </a:pPr>
            <a:r>
              <a:rPr lang="en" sz="1800" b="1">
                <a:solidFill>
                  <a:srgbClr val="000000"/>
                </a:solidFill>
              </a:rPr>
              <a:t>Sign up for dates to tutor.</a:t>
            </a:r>
            <a:endParaRPr sz="1800" b="1">
              <a:solidFill>
                <a:srgbClr val="000000"/>
              </a:solidFill>
            </a:endParaRPr>
          </a:p>
          <a:p>
            <a:pPr marL="457200" lvl="0" indent="-342900" algn="l" rtl="0">
              <a:spcBef>
                <a:spcPts val="1600"/>
              </a:spcBef>
              <a:spcAft>
                <a:spcPts val="0"/>
              </a:spcAft>
              <a:buClr>
                <a:srgbClr val="000000"/>
              </a:buClr>
              <a:buSzPts val="1800"/>
              <a:buAutoNum type="arabicPeriod"/>
            </a:pPr>
            <a:r>
              <a:rPr lang="en" sz="1800" b="1">
                <a:solidFill>
                  <a:srgbClr val="000000"/>
                </a:solidFill>
              </a:rPr>
              <a:t>Fill out the google Form after each tutoring session.</a:t>
            </a:r>
            <a:endParaRPr sz="1800" b="1">
              <a:solidFill>
                <a:srgbClr val="000000"/>
              </a:solidFill>
            </a:endParaRPr>
          </a:p>
          <a:p>
            <a:pPr marL="457200" lvl="0" indent="-342900" algn="l" rtl="0">
              <a:spcBef>
                <a:spcPts val="0"/>
              </a:spcBef>
              <a:spcAft>
                <a:spcPts val="0"/>
              </a:spcAft>
              <a:buClr>
                <a:srgbClr val="000000"/>
              </a:buClr>
              <a:buSzPts val="1800"/>
              <a:buAutoNum type="arabicPeriod"/>
            </a:pPr>
            <a:r>
              <a:rPr lang="en" sz="1800" b="1">
                <a:solidFill>
                  <a:srgbClr val="000000"/>
                </a:solidFill>
              </a:rPr>
              <a:t>Next meeting??</a:t>
            </a:r>
            <a:endParaRPr sz="1800" b="1">
              <a:solidFill>
                <a:srgbClr val="000000"/>
              </a:solidFill>
            </a:endParaRPr>
          </a:p>
        </p:txBody>
      </p:sp>
      <p:sp>
        <p:nvSpPr>
          <p:cNvPr id="92" name="Google Shape;9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chemeClr val="dk2"/>
                </a:solidFill>
              </a:rPr>
              <a:pPr marL="0" lvl="0" indent="0" algn="r" rtl="0">
                <a:spcBef>
                  <a:spcPts val="0"/>
                </a:spcBef>
                <a:spcAft>
                  <a:spcPts val="0"/>
                </a:spcAft>
                <a:buClr>
                  <a:srgbClr val="000000"/>
                </a:buClr>
                <a:buSzPts val="1100"/>
                <a:buFont typeface="Arial"/>
                <a:buNone/>
              </a:pPr>
              <a:t>4</a:t>
            </a:fld>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chemeClr val="dk2"/>
                </a:solidFill>
              </a:rPr>
              <a:pPr marL="0" lvl="0" indent="0" algn="r" rtl="0">
                <a:spcBef>
                  <a:spcPts val="0"/>
                </a:spcBef>
                <a:spcAft>
                  <a:spcPts val="0"/>
                </a:spcAft>
                <a:buClr>
                  <a:srgbClr val="000000"/>
                </a:buClr>
                <a:buSzPts val="1100"/>
                <a:buFont typeface="Arial"/>
                <a:buNone/>
              </a:pPr>
              <a:t>5</a:t>
            </a:fld>
            <a:endParaRPr>
              <a:solidFill>
                <a:schemeClr val="dk2"/>
              </a:solidFill>
            </a:endParaRPr>
          </a:p>
        </p:txBody>
      </p:sp>
      <p:sp>
        <p:nvSpPr>
          <p:cNvPr id="98" name="Google Shape;98;p19"/>
          <p:cNvSpPr txBox="1"/>
          <p:nvPr/>
        </p:nvSpPr>
        <p:spPr>
          <a:xfrm>
            <a:off x="261750" y="104725"/>
            <a:ext cx="73395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t>Program’s Description</a:t>
            </a:r>
            <a:endParaRPr sz="3000"/>
          </a:p>
        </p:txBody>
      </p:sp>
      <p:sp>
        <p:nvSpPr>
          <p:cNvPr id="99" name="Google Shape;99;p19"/>
          <p:cNvSpPr txBox="1"/>
          <p:nvPr/>
        </p:nvSpPr>
        <p:spPr>
          <a:xfrm>
            <a:off x="261750" y="844200"/>
            <a:ext cx="8546400" cy="4207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400">
                <a:solidFill>
                  <a:srgbClr val="252525"/>
                </a:solidFill>
                <a:latin typeface="Times New Roman"/>
                <a:ea typeface="Times New Roman"/>
                <a:cs typeface="Times New Roman"/>
                <a:sym typeface="Times New Roman"/>
              </a:rPr>
              <a:t>The freshman and seniors from Southern Lee High School's Spanish Club will focus on tutoring, both individual and small groups of children, during after school hours at Tramway. SLHS students will assist, in person or via online, with the instruction, assignments, and study activities for participants in the after school tutoring program.Their goal is to reinforce and follow up on the learning activities provided by the classroom teachers. Each student tutor will be supervised by the Spanish Club Adviser, Mrs. Clark, who serves as a teacher at SLHS and by Mrs. Megan O'Shaughnessy at Tramway Elementary School.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p:nvPr/>
        </p:nvSpPr>
        <p:spPr>
          <a:xfrm>
            <a:off x="0" y="0"/>
            <a:ext cx="8913900" cy="461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Volunteer form:</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sz="1100" u="sng">
                <a:solidFill>
                  <a:srgbClr val="1155CC"/>
                </a:solidFill>
                <a:highlight>
                  <a:srgbClr val="FFFFFF"/>
                </a:highlight>
                <a:latin typeface="Calibri"/>
                <a:ea typeface="Calibri"/>
                <a:cs typeface="Calibri"/>
                <a:sym typeface="Calibri"/>
                <a:hlinkClick r:id="rId3"/>
              </a:rPr>
              <a:t>https://www.ymcatriangle.org/programs-services/volunteer-y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08"/>
        <p:cNvGrpSpPr/>
        <p:nvPr/>
      </p:nvGrpSpPr>
      <p:grpSpPr>
        <a:xfrm>
          <a:off x="0" y="0"/>
          <a:ext cx="0" cy="0"/>
          <a:chOff x="0" y="0"/>
          <a:chExt cx="0" cy="0"/>
        </a:xfrm>
      </p:grpSpPr>
      <p:sp>
        <p:nvSpPr>
          <p:cNvPr id="109" name="Google Shape;109;p21"/>
          <p:cNvSpPr txBox="1"/>
          <p:nvPr/>
        </p:nvSpPr>
        <p:spPr>
          <a:xfrm>
            <a:off x="0" y="0"/>
            <a:ext cx="3000000" cy="3000000"/>
          </a:xfrm>
          <a:prstGeom prst="rect">
            <a:avLst/>
          </a:prstGeom>
          <a:noFill/>
          <a:ln>
            <a:noFill/>
          </a:ln>
        </p:spPr>
        <p:txBody>
          <a:bodyPr spcFirstLastPara="1" wrap="square" lIns="91425" tIns="91425" rIns="91425" bIns="91425" anchor="t" anchorCtr="0">
            <a:noAutofit/>
          </a:bodyPr>
          <a:lstStyle/>
          <a:p>
            <a:pPr marL="101600" lvl="0" indent="0" algn="l" rtl="0">
              <a:lnSpc>
                <a:spcPct val="110000"/>
              </a:lnSpc>
              <a:spcBef>
                <a:spcPts val="0"/>
              </a:spcBef>
              <a:spcAft>
                <a:spcPts val="600"/>
              </a:spcAft>
              <a:buNone/>
            </a:pPr>
            <a:endParaRPr sz="1200">
              <a:solidFill>
                <a:schemeClr val="dk1"/>
              </a:solidFill>
              <a:highlight>
                <a:srgbClr val="FFFFFF"/>
              </a:highlight>
              <a:latin typeface="Times New Roman"/>
              <a:ea typeface="Times New Roman"/>
              <a:cs typeface="Times New Roman"/>
              <a:sym typeface="Times New Roman"/>
            </a:endParaRPr>
          </a:p>
        </p:txBody>
      </p:sp>
      <p:sp>
        <p:nvSpPr>
          <p:cNvPr id="110" name="Google Shape;110;p21"/>
          <p:cNvSpPr txBox="1">
            <a:spLocks noGrp="1"/>
          </p:cNvSpPr>
          <p:nvPr>
            <p:ph type="ctrTitle"/>
          </p:nvPr>
        </p:nvSpPr>
        <p:spPr>
          <a:xfrm>
            <a:off x="-109350" y="888425"/>
            <a:ext cx="9253200" cy="3895500"/>
          </a:xfrm>
          <a:prstGeom prst="rect">
            <a:avLst/>
          </a:prstGeom>
        </p:spPr>
        <p:txBody>
          <a:bodyPr spcFirstLastPara="1" wrap="square" lIns="91425" tIns="91425" rIns="91425" bIns="91425" anchor="ctr" anchorCtr="0">
            <a:noAutofit/>
          </a:bodyPr>
          <a:lstStyle/>
          <a:p>
            <a:pPr marL="139700" lvl="0" indent="-50800" algn="l" rtl="0">
              <a:lnSpc>
                <a:spcPct val="115000"/>
              </a:lnSpc>
              <a:spcBef>
                <a:spcPts val="0"/>
              </a:spcBef>
              <a:spcAft>
                <a:spcPts val="0"/>
              </a:spcAft>
              <a:buClr>
                <a:schemeClr val="dk1"/>
              </a:buClr>
              <a:buSzPts val="1100"/>
              <a:buFont typeface="Arial"/>
              <a:buNone/>
            </a:pPr>
            <a:r>
              <a:rPr lang="en" sz="1800" b="1">
                <a:highlight>
                  <a:srgbClr val="FFFFFF"/>
                </a:highlight>
                <a:latin typeface="Times New Roman"/>
                <a:ea typeface="Times New Roman"/>
                <a:cs typeface="Times New Roman"/>
                <a:sym typeface="Times New Roman"/>
              </a:rPr>
              <a:t>Our Process for Success:</a:t>
            </a:r>
            <a:endParaRPr sz="1800" b="1">
              <a:highlight>
                <a:srgbClr val="FFFFFF"/>
              </a:highlight>
              <a:latin typeface="Times New Roman"/>
              <a:ea typeface="Times New Roman"/>
              <a:cs typeface="Times New Roman"/>
              <a:sym typeface="Times New Roman"/>
            </a:endParaRPr>
          </a:p>
          <a:p>
            <a:pPr marL="101600" lvl="0" indent="0" algn="l" rtl="0">
              <a:lnSpc>
                <a:spcPct val="115000"/>
              </a:lnSpc>
              <a:spcBef>
                <a:spcPts val="500"/>
              </a:spcBef>
              <a:spcAft>
                <a:spcPts val="0"/>
              </a:spcAft>
              <a:buNone/>
            </a:pPr>
            <a:r>
              <a:rPr lang="en" sz="1800">
                <a:highlight>
                  <a:srgbClr val="FFFFFF"/>
                </a:highlight>
                <a:latin typeface="Times New Roman"/>
                <a:ea typeface="Times New Roman"/>
                <a:cs typeface="Times New Roman"/>
                <a:sym typeface="Times New Roman"/>
              </a:rPr>
              <a:t>You are role models to these students. You have now become the experts. </a:t>
            </a:r>
            <a:endParaRPr sz="1800">
              <a:highlight>
                <a:srgbClr val="FFFFFF"/>
              </a:highlight>
              <a:latin typeface="Times New Roman"/>
              <a:ea typeface="Times New Roman"/>
              <a:cs typeface="Times New Roman"/>
              <a:sym typeface="Times New Roman"/>
            </a:endParaRPr>
          </a:p>
          <a:p>
            <a:pPr marL="457200" lvl="0" indent="-342900" algn="l" rtl="0">
              <a:lnSpc>
                <a:spcPct val="110000"/>
              </a:lnSpc>
              <a:spcBef>
                <a:spcPts val="600"/>
              </a:spcBef>
              <a:spcAft>
                <a:spcPts val="0"/>
              </a:spcAft>
              <a:buSzPts val="1800"/>
              <a:buFont typeface="Times New Roman"/>
              <a:buAutoNum type="arabicPeriod"/>
            </a:pPr>
            <a:r>
              <a:rPr lang="en" sz="1800" b="1">
                <a:highlight>
                  <a:srgbClr val="FFFFFF"/>
                </a:highlight>
                <a:latin typeface="Times New Roman"/>
                <a:ea typeface="Times New Roman"/>
                <a:cs typeface="Times New Roman"/>
                <a:sym typeface="Times New Roman"/>
              </a:rPr>
              <a:t>We are not afraid to reveal that we do not know something: </a:t>
            </a:r>
            <a:r>
              <a:rPr lang="en" sz="1800">
                <a:highlight>
                  <a:srgbClr val="FFFFFF"/>
                </a:highlight>
                <a:latin typeface="Times New Roman"/>
                <a:ea typeface="Times New Roman"/>
                <a:cs typeface="Times New Roman"/>
                <a:sym typeface="Times New Roman"/>
              </a:rPr>
              <a:t>Have a clear idea of your own strengths and limitations.You can refer the learner to more sources, including the teacher or you can take the opportunity to learn/problem-solve, and bring back answers.</a:t>
            </a:r>
            <a:endParaRPr sz="1800">
              <a:highlight>
                <a:srgbClr val="FFFFFF"/>
              </a:highlight>
              <a:latin typeface="Times New Roman"/>
              <a:ea typeface="Times New Roman"/>
              <a:cs typeface="Times New Roman"/>
              <a:sym typeface="Times New Roman"/>
            </a:endParaRPr>
          </a:p>
          <a:p>
            <a:pPr marL="457200" lvl="0" indent="-342900" algn="l" rtl="0">
              <a:lnSpc>
                <a:spcPct val="110000"/>
              </a:lnSpc>
              <a:spcBef>
                <a:spcPts val="0"/>
              </a:spcBef>
              <a:spcAft>
                <a:spcPts val="0"/>
              </a:spcAft>
              <a:buSzPts val="1800"/>
              <a:buFont typeface="Times New Roman"/>
              <a:buAutoNum type="arabicPeriod"/>
            </a:pPr>
            <a:r>
              <a:rPr lang="en" sz="1800" b="1">
                <a:highlight>
                  <a:srgbClr val="FFFFFF"/>
                </a:highlight>
                <a:latin typeface="Times New Roman"/>
                <a:ea typeface="Times New Roman"/>
                <a:cs typeface="Times New Roman"/>
                <a:sym typeface="Times New Roman"/>
              </a:rPr>
              <a:t>We use questions to enhance problem solving - </a:t>
            </a:r>
            <a:r>
              <a:rPr lang="en" sz="1800">
                <a:highlight>
                  <a:srgbClr val="FFFFFF"/>
                </a:highlight>
                <a:latin typeface="Times New Roman"/>
                <a:ea typeface="Times New Roman"/>
                <a:cs typeface="Times New Roman"/>
                <a:sym typeface="Times New Roman"/>
              </a:rPr>
              <a:t>We do not just provide them with the answers but we want to make sure they could answer a similar question the next time it is presented to them. </a:t>
            </a:r>
            <a:endParaRPr sz="1800">
              <a:highlight>
                <a:srgbClr val="FFFFFF"/>
              </a:highlight>
              <a:latin typeface="Times New Roman"/>
              <a:ea typeface="Times New Roman"/>
              <a:cs typeface="Times New Roman"/>
              <a:sym typeface="Times New Roman"/>
            </a:endParaRPr>
          </a:p>
          <a:p>
            <a:pPr marL="457200" lvl="0" indent="-342900" algn="l" rtl="0">
              <a:lnSpc>
                <a:spcPct val="110000"/>
              </a:lnSpc>
              <a:spcBef>
                <a:spcPts val="0"/>
              </a:spcBef>
              <a:spcAft>
                <a:spcPts val="0"/>
              </a:spcAft>
              <a:buSzPts val="1800"/>
              <a:buFont typeface="Times New Roman"/>
              <a:buAutoNum type="arabicPeriod"/>
            </a:pPr>
            <a:r>
              <a:rPr lang="en" sz="1800" b="1">
                <a:highlight>
                  <a:srgbClr val="FFFFFF"/>
                </a:highlight>
                <a:latin typeface="Times New Roman"/>
                <a:ea typeface="Times New Roman"/>
                <a:cs typeface="Times New Roman"/>
                <a:sym typeface="Times New Roman"/>
              </a:rPr>
              <a:t>We demonstrate or model similar processes - </a:t>
            </a:r>
            <a:r>
              <a:rPr lang="en" sz="1800">
                <a:highlight>
                  <a:srgbClr val="FFFFFF"/>
                </a:highlight>
                <a:latin typeface="Times New Roman"/>
                <a:ea typeface="Times New Roman"/>
                <a:cs typeface="Times New Roman"/>
                <a:sym typeface="Times New Roman"/>
              </a:rPr>
              <a:t>Make up and answer similar questions to the ones the students is doing and then let him answer the ones he has for homework.</a:t>
            </a:r>
            <a:endParaRPr sz="1800">
              <a:highlight>
                <a:srgbClr val="FFFFFF"/>
              </a:highlight>
              <a:latin typeface="Times New Roman"/>
              <a:ea typeface="Times New Roman"/>
              <a:cs typeface="Times New Roman"/>
              <a:sym typeface="Times New Roman"/>
            </a:endParaRPr>
          </a:p>
          <a:p>
            <a:pPr marL="457200" lvl="0" indent="-342900" algn="l" rtl="0">
              <a:lnSpc>
                <a:spcPct val="110000"/>
              </a:lnSpc>
              <a:spcBef>
                <a:spcPts val="0"/>
              </a:spcBef>
              <a:spcAft>
                <a:spcPts val="0"/>
              </a:spcAft>
              <a:buSzPts val="1800"/>
              <a:buFont typeface="Times New Roman"/>
              <a:buAutoNum type="arabicPeriod"/>
            </a:pPr>
            <a:r>
              <a:rPr lang="en" sz="1800" b="1">
                <a:highlight>
                  <a:srgbClr val="FFFFFF"/>
                </a:highlight>
                <a:latin typeface="Times New Roman"/>
                <a:ea typeface="Times New Roman"/>
                <a:cs typeface="Times New Roman"/>
                <a:sym typeface="Times New Roman"/>
              </a:rPr>
              <a:t>We</a:t>
            </a:r>
            <a:r>
              <a:rPr lang="en" sz="1800">
                <a:highlight>
                  <a:srgbClr val="FFFFFF"/>
                </a:highlight>
                <a:latin typeface="Times New Roman"/>
                <a:ea typeface="Times New Roman"/>
                <a:cs typeface="Times New Roman"/>
                <a:sym typeface="Times New Roman"/>
              </a:rPr>
              <a:t> </a:t>
            </a:r>
            <a:r>
              <a:rPr lang="en" sz="1800" b="1">
                <a:highlight>
                  <a:srgbClr val="FFFFFF"/>
                </a:highlight>
                <a:latin typeface="Times New Roman"/>
                <a:ea typeface="Times New Roman"/>
                <a:cs typeface="Times New Roman"/>
                <a:sym typeface="Times New Roman"/>
              </a:rPr>
              <a:t>provide positive feedback, use encouraging vocabulary. </a:t>
            </a:r>
            <a:r>
              <a:rPr lang="en" sz="1800">
                <a:highlight>
                  <a:srgbClr val="FFFFFF"/>
                </a:highlight>
                <a:latin typeface="Times New Roman"/>
                <a:ea typeface="Times New Roman"/>
                <a:cs typeface="Times New Roman"/>
                <a:sym typeface="Times New Roman"/>
              </a:rPr>
              <a:t>Find success, and reinforce effort, in even minor accomplishment. A student who knows  you believe in them and see you noticing their efforts are way more likely to work hard. - Think about your favorite teachers and think how they inspired you to want to work harder??</a:t>
            </a:r>
            <a:endParaRPr sz="1800">
              <a:highlight>
                <a:srgbClr val="FFFFFF"/>
              </a:highlight>
              <a:latin typeface="Times New Roman"/>
              <a:ea typeface="Times New Roman"/>
              <a:cs typeface="Times New Roman"/>
              <a:sym typeface="Times New Roman"/>
            </a:endParaRPr>
          </a:p>
          <a:p>
            <a:pPr marL="457200" lvl="0" indent="-342900" algn="l" rtl="0">
              <a:lnSpc>
                <a:spcPct val="110000"/>
              </a:lnSpc>
              <a:spcBef>
                <a:spcPts val="0"/>
              </a:spcBef>
              <a:spcAft>
                <a:spcPts val="0"/>
              </a:spcAft>
              <a:buSzPts val="1800"/>
              <a:buFont typeface="Times New Roman"/>
              <a:buAutoNum type="arabicPeriod"/>
            </a:pPr>
            <a:r>
              <a:rPr lang="en" sz="1800" b="1">
                <a:highlight>
                  <a:srgbClr val="FFFFFF"/>
                </a:highlight>
                <a:latin typeface="Times New Roman"/>
                <a:ea typeface="Times New Roman"/>
                <a:cs typeface="Times New Roman"/>
                <a:sym typeface="Times New Roman"/>
              </a:rPr>
              <a:t>We teach students the skills to be successful and how to study.</a:t>
            </a:r>
            <a:endParaRPr sz="1800" b="1">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Clr>
                <a:schemeClr val="dk1"/>
              </a:buClr>
              <a:buSzPts val="1100"/>
              <a:buFont typeface="Arial"/>
              <a:buNone/>
            </a:pPr>
            <a:endParaRPr sz="1800">
              <a:highlight>
                <a:srgbClr val="FFFFFF"/>
              </a:highlight>
              <a:latin typeface="Times New Roman"/>
              <a:ea typeface="Times New Roman"/>
              <a:cs typeface="Times New Roman"/>
              <a:sym typeface="Times New Roman"/>
            </a:endParaRPr>
          </a:p>
          <a:p>
            <a:pPr marL="0" lvl="0" indent="0" algn="l" rtl="0">
              <a:spcBef>
                <a:spcPts val="600"/>
              </a:spcBef>
              <a:spcAft>
                <a:spcPts val="0"/>
              </a:spcAft>
              <a:buNone/>
            </a:pP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ctrTitle"/>
          </p:nvPr>
        </p:nvSpPr>
        <p:spPr>
          <a:xfrm>
            <a:off x="2883975" y="1991850"/>
            <a:ext cx="5992200" cy="1159800"/>
          </a:xfrm>
          <a:prstGeom prst="rect">
            <a:avLst/>
          </a:prstGeom>
        </p:spPr>
        <p:txBody>
          <a:bodyPr spcFirstLastPara="1" wrap="square" lIns="91425" tIns="91425" rIns="91425" bIns="91425" anchor="ctr" anchorCtr="0">
            <a:noAutofit/>
          </a:bodyPr>
          <a:lstStyle/>
          <a:p>
            <a:pPr marL="101600" lvl="0" indent="0" algn="l" rtl="0">
              <a:lnSpc>
                <a:spcPct val="115000"/>
              </a:lnSpc>
              <a:spcBef>
                <a:spcPts val="0"/>
              </a:spcBef>
              <a:spcAft>
                <a:spcPts val="0"/>
              </a:spcAft>
              <a:buClr>
                <a:schemeClr val="dk1"/>
              </a:buClr>
              <a:buSzPts val="1100"/>
              <a:buFont typeface="Arial"/>
              <a:buNone/>
            </a:pPr>
            <a:endParaRPr sz="2400" b="1">
              <a:highlight>
                <a:srgbClr val="FFFFFF"/>
              </a:highlight>
              <a:latin typeface="Times New Roman"/>
              <a:ea typeface="Times New Roman"/>
              <a:cs typeface="Times New Roman"/>
              <a:sym typeface="Times New Roman"/>
            </a:endParaRPr>
          </a:p>
          <a:p>
            <a:pPr marL="101600" lvl="0" indent="0" algn="l" rtl="0">
              <a:lnSpc>
                <a:spcPct val="115000"/>
              </a:lnSpc>
              <a:spcBef>
                <a:spcPts val="600"/>
              </a:spcBef>
              <a:spcAft>
                <a:spcPts val="0"/>
              </a:spcAft>
              <a:buClr>
                <a:schemeClr val="dk1"/>
              </a:buClr>
              <a:buSzPts val="1100"/>
              <a:buFont typeface="Arial"/>
              <a:buNone/>
            </a:pPr>
            <a:r>
              <a:rPr lang="en" sz="2400" b="1">
                <a:highlight>
                  <a:srgbClr val="FFFFFF"/>
                </a:highlight>
                <a:latin typeface="Times New Roman"/>
                <a:ea typeface="Times New Roman"/>
                <a:cs typeface="Times New Roman"/>
                <a:sym typeface="Times New Roman"/>
              </a:rPr>
              <a:t>6. Know the learner</a:t>
            </a:r>
            <a:endParaRPr sz="2400" b="1">
              <a:highlight>
                <a:srgbClr val="FFFFFF"/>
              </a:highlight>
              <a:latin typeface="Times New Roman"/>
              <a:ea typeface="Times New Roman"/>
              <a:cs typeface="Times New Roman"/>
              <a:sym typeface="Times New Roman"/>
            </a:endParaRPr>
          </a:p>
          <a:p>
            <a:pPr marL="101600" lvl="0" indent="0" algn="l" rtl="0">
              <a:lnSpc>
                <a:spcPct val="115000"/>
              </a:lnSpc>
              <a:spcBef>
                <a:spcPts val="600"/>
              </a:spcBef>
              <a:spcAft>
                <a:spcPts val="0"/>
              </a:spcAft>
              <a:buClr>
                <a:schemeClr val="dk1"/>
              </a:buClr>
              <a:buSzPts val="1100"/>
              <a:buFont typeface="Arial"/>
              <a:buNone/>
            </a:pPr>
            <a:r>
              <a:rPr lang="en" sz="2400">
                <a:highlight>
                  <a:srgbClr val="FFFFFF"/>
                </a:highlight>
                <a:latin typeface="Times New Roman"/>
                <a:ea typeface="Times New Roman"/>
                <a:cs typeface="Times New Roman"/>
                <a:sym typeface="Times New Roman"/>
              </a:rPr>
              <a:t>Discover his or her strengths and challenges in learning. Ask yourself what you could do to help him/her succeed?</a:t>
            </a:r>
            <a:endParaRPr sz="2400">
              <a:highlight>
                <a:srgbClr val="FFFFFF"/>
              </a:highlight>
              <a:latin typeface="Times New Roman"/>
              <a:ea typeface="Times New Roman"/>
              <a:cs typeface="Times New Roman"/>
              <a:sym typeface="Times New Roman"/>
            </a:endParaRPr>
          </a:p>
          <a:p>
            <a:pPr marL="101600" lvl="0" indent="0" algn="l" rtl="0">
              <a:lnSpc>
                <a:spcPct val="115000"/>
              </a:lnSpc>
              <a:spcBef>
                <a:spcPts val="600"/>
              </a:spcBef>
              <a:spcAft>
                <a:spcPts val="0"/>
              </a:spcAft>
              <a:buNone/>
            </a:pPr>
            <a:r>
              <a:rPr lang="en" sz="2400">
                <a:highlight>
                  <a:srgbClr val="FFFFFF"/>
                </a:highlight>
                <a:latin typeface="Times New Roman"/>
                <a:ea typeface="Times New Roman"/>
                <a:cs typeface="Times New Roman"/>
                <a:sym typeface="Times New Roman"/>
              </a:rPr>
              <a:t>Do not assume that everyone's learning styles or conditions are the same,similar, or different to yours.</a:t>
            </a:r>
            <a:endParaRPr sz="2400">
              <a:highlight>
                <a:srgbClr val="FFFFFF"/>
              </a:highlight>
              <a:latin typeface="Times New Roman"/>
              <a:ea typeface="Times New Roman"/>
              <a:cs typeface="Times New Roman"/>
              <a:sym typeface="Times New Roman"/>
            </a:endParaRPr>
          </a:p>
          <a:p>
            <a:pPr marL="0" lvl="0" indent="0" algn="l" rtl="0">
              <a:lnSpc>
                <a:spcPct val="110000"/>
              </a:lnSpc>
              <a:spcBef>
                <a:spcPts val="600"/>
              </a:spcBef>
              <a:spcAft>
                <a:spcPts val="0"/>
              </a:spcAft>
              <a:buNone/>
            </a:pPr>
            <a:r>
              <a:rPr lang="en" sz="2400">
                <a:highlight>
                  <a:srgbClr val="FFFFFF"/>
                </a:highlight>
                <a:latin typeface="Times New Roman"/>
                <a:ea typeface="Times New Roman"/>
                <a:cs typeface="Times New Roman"/>
                <a:sym typeface="Times New Roman"/>
              </a:rPr>
              <a:t>Sarcasm and negativity are never productive. </a:t>
            </a:r>
            <a:endParaRPr sz="2400">
              <a:highlight>
                <a:srgbClr val="FFFFFF"/>
              </a:highlight>
              <a:latin typeface="Times New Roman"/>
              <a:ea typeface="Times New Roman"/>
              <a:cs typeface="Times New Roman"/>
              <a:sym typeface="Times New Roman"/>
            </a:endParaRPr>
          </a:p>
          <a:p>
            <a:pPr marL="0" lvl="0" indent="0" algn="l" rtl="0">
              <a:lnSpc>
                <a:spcPct val="110000"/>
              </a:lnSpc>
              <a:spcBef>
                <a:spcPts val="0"/>
              </a:spcBef>
              <a:spcAft>
                <a:spcPts val="0"/>
              </a:spcAft>
              <a:buClr>
                <a:schemeClr val="dk1"/>
              </a:buClr>
              <a:buSzPts val="1100"/>
              <a:buFont typeface="Arial"/>
              <a:buNone/>
            </a:pPr>
            <a:endParaRPr sz="2400">
              <a:highlight>
                <a:srgbClr val="FFFFFF"/>
              </a:highlight>
              <a:latin typeface="Times New Roman"/>
              <a:ea typeface="Times New Roman"/>
              <a:cs typeface="Times New Roman"/>
              <a:sym typeface="Times New Roman"/>
            </a:endParaRPr>
          </a:p>
          <a:p>
            <a:pPr marL="0" lvl="0" indent="0" algn="l" rtl="0">
              <a:lnSpc>
                <a:spcPct val="110000"/>
              </a:lnSpc>
              <a:spcBef>
                <a:spcPts val="0"/>
              </a:spcBef>
              <a:spcAft>
                <a:spcPts val="0"/>
              </a:spcAft>
              <a:buClr>
                <a:schemeClr val="dk1"/>
              </a:buClr>
              <a:buSzPts val="1100"/>
              <a:buFont typeface="Arial"/>
              <a:buNone/>
            </a:pPr>
            <a:r>
              <a:rPr lang="en" sz="2400">
                <a:highlight>
                  <a:srgbClr val="FFFFFF"/>
                </a:highlight>
                <a:latin typeface="Times New Roman"/>
                <a:ea typeface="Times New Roman"/>
                <a:cs typeface="Times New Roman"/>
                <a:sym typeface="Times New Roman"/>
              </a:rPr>
              <a:t>Make sure the learners knows it is okay to make mistakes. We learn from our mistakes.</a:t>
            </a:r>
            <a:endParaRPr sz="24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p:nvPr/>
        </p:nvSpPr>
        <p:spPr>
          <a:xfrm>
            <a:off x="0" y="0"/>
            <a:ext cx="9144000" cy="3000000"/>
          </a:xfrm>
          <a:prstGeom prst="rect">
            <a:avLst/>
          </a:prstGeom>
          <a:noFill/>
          <a:ln>
            <a:noFill/>
          </a:ln>
        </p:spPr>
        <p:txBody>
          <a:bodyPr spcFirstLastPara="1" wrap="square" lIns="91425" tIns="91425" rIns="91425" bIns="91425" anchor="t" anchorCtr="0">
            <a:noAutofit/>
          </a:bodyPr>
          <a:lstStyle/>
          <a:p>
            <a:pPr marL="101600" lvl="0" indent="0" algn="l" rtl="0">
              <a:lnSpc>
                <a:spcPct val="110000"/>
              </a:lnSpc>
              <a:spcBef>
                <a:spcPts val="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r>
              <a:rPr lang="en" sz="1800" b="1">
                <a:solidFill>
                  <a:schemeClr val="dk1"/>
                </a:solidFill>
                <a:highlight>
                  <a:srgbClr val="FFFFFF"/>
                </a:highlight>
                <a:latin typeface="Times New Roman"/>
                <a:ea typeface="Times New Roman"/>
                <a:cs typeface="Times New Roman"/>
                <a:sym typeface="Times New Roman"/>
              </a:rPr>
              <a:t>What do I do if the student says they have nothing to do?</a:t>
            </a:r>
            <a:endParaRPr sz="1800" b="1">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r>
              <a:rPr lang="en" sz="1800">
                <a:solidFill>
                  <a:schemeClr val="dk1"/>
                </a:solidFill>
                <a:highlight>
                  <a:srgbClr val="FFFFFF"/>
                </a:highlight>
                <a:latin typeface="Times New Roman"/>
                <a:ea typeface="Times New Roman"/>
                <a:cs typeface="Times New Roman"/>
                <a:sym typeface="Times New Roman"/>
              </a:rPr>
              <a:t>Do not just let your students sit and waste time. Remember it is your job to try and help them become more successful. If they do not have any assigned homework then you could get to know them and give them advice for the future. Ask them open-ended questions about school, life, likes, dislikes or practice skills they learned in previous sessions. </a:t>
            </a:r>
            <a:endParaRPr sz="1800">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marL="0" lvl="0" indent="0" algn="l" rtl="0">
              <a:lnSpc>
                <a:spcPct val="110000"/>
              </a:lnSpc>
              <a:spcBef>
                <a:spcPts val="60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r>
              <a:rPr lang="en" sz="3000" b="1">
                <a:solidFill>
                  <a:schemeClr val="dk1"/>
                </a:solidFill>
                <a:highlight>
                  <a:srgbClr val="FFFFFF"/>
                </a:highlight>
                <a:latin typeface="Times New Roman"/>
                <a:ea typeface="Times New Roman"/>
                <a:cs typeface="Times New Roman"/>
                <a:sym typeface="Times New Roman"/>
              </a:rPr>
              <a:t>Tool Kit:</a:t>
            </a:r>
            <a:endParaRPr sz="3000" b="1">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r>
              <a:rPr lang="en" sz="3000">
                <a:solidFill>
                  <a:schemeClr val="dk1"/>
                </a:solidFill>
                <a:highlight>
                  <a:srgbClr val="FFFFFF"/>
                </a:highlight>
                <a:latin typeface="Times New Roman"/>
                <a:ea typeface="Times New Roman"/>
                <a:cs typeface="Times New Roman"/>
                <a:sym typeface="Times New Roman"/>
              </a:rPr>
              <a:t>Be sure to bring any needed materials you might need during your tutoring session. Paper, pencils, pens, ruler, calculators, etc. </a:t>
            </a:r>
            <a:endParaRPr sz="3000">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sz="1200" b="1">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0"/>
              </a:spcAft>
              <a:buNone/>
            </a:pPr>
            <a:endParaRPr sz="1200">
              <a:solidFill>
                <a:schemeClr val="dk1"/>
              </a:solidFill>
              <a:highlight>
                <a:srgbClr val="FFFFFF"/>
              </a:highlight>
              <a:latin typeface="Times New Roman"/>
              <a:ea typeface="Times New Roman"/>
              <a:cs typeface="Times New Roman"/>
              <a:sym typeface="Times New Roman"/>
            </a:endParaRPr>
          </a:p>
          <a:p>
            <a:pPr marL="101600" lvl="0" indent="0" algn="l" rtl="0">
              <a:lnSpc>
                <a:spcPct val="110000"/>
              </a:lnSpc>
              <a:spcBef>
                <a:spcPts val="600"/>
              </a:spcBef>
              <a:spcAft>
                <a:spcPts val="600"/>
              </a:spcAft>
              <a:buNone/>
            </a:pPr>
            <a:endParaRPr sz="1200">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839</Words>
  <Application>Microsoft Office PowerPoint</Application>
  <PresentationFormat>On-screen Show (16:9)</PresentationFormat>
  <Paragraphs>133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Simple Light</vt:lpstr>
      <vt:lpstr>Spanish Club Tutoring Program with Tramway- February 8th, 2019</vt:lpstr>
      <vt:lpstr>Hello!</vt:lpstr>
      <vt:lpstr>SLHS-Tramway Tutoring Service - Members: Room: 710  </vt:lpstr>
      <vt:lpstr>Today’s Agenda</vt:lpstr>
      <vt:lpstr>Slide 5</vt:lpstr>
      <vt:lpstr>Slide 6</vt:lpstr>
      <vt:lpstr>Our Process for Success: You are role models to these students. You have now become the experts.  We are not afraid to reveal that we do not know something: Have a clear idea of your own strengths and limitations.You can refer the learner to more sources, including the teacher or you can take the opportunity to learn/problem-solve, and bring back answers. We use questions to enhance problem solving - We do not just provide them with the answers but we want to make sure they could answer a similar question the next time it is presented to them.  We demonstrate or model similar processes - Make up and answer similar questions to the ones the students is doing and then let him answer the ones he has for homework. We provide positive feedback, use encouraging vocabulary. Find success, and reinforce effort, in even minor accomplishment. A student who knows  you believe in them and see you noticing their efforts are way more likely to work hard. - Think about your favorite teachers and think how they inspired you to want to work harder?? We teach students the skills to be successful and how to study.  </vt:lpstr>
      <vt:lpstr> 6. Know the learner Discover his or her strengths and challenges in learning. Ask yourself what you could do to help him/her succeed? Do not assume that everyone's learning styles or conditions are the same,similar, or different to yours. Sarcasm and negativity are never productive.   Make sure the learners knows it is okay to make mistakes. We learn from our mistakes. </vt:lpstr>
      <vt:lpstr>Slide 9</vt:lpstr>
      <vt:lpstr>Add helpful websites, tools below we can use when tutoring...</vt:lpstr>
      <vt:lpstr>Motto</vt:lpstr>
      <vt:lpstr>Tutors Sign up:</vt:lpstr>
      <vt:lpstr>Tutors Sign up:</vt:lpstr>
      <vt:lpstr>Tutors Sign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 Club Tutoring Program with Tramway- February 8th, 2019</dc:title>
  <dc:creator>De Avila</dc:creator>
  <cp:lastModifiedBy>De Avila</cp:lastModifiedBy>
  <cp:revision>1</cp:revision>
  <dcterms:modified xsi:type="dcterms:W3CDTF">2019-01-15T15:51:42Z</dcterms:modified>
</cp:coreProperties>
</file>